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6" r:id="rId5"/>
    <p:sldId id="268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7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9B239-E1FD-4AA2-AE58-D731C2630AE6}" type="doc">
      <dgm:prSet loTypeId="urn:microsoft.com/office/officeart/2005/8/layout/hList7" loCatId="process" qsTypeId="urn:microsoft.com/office/officeart/2005/8/quickstyle/3d2" qsCatId="3D" csTypeId="urn:microsoft.com/office/officeart/2005/8/colors/colorful1" csCatId="colorful" phldr="1"/>
      <dgm:spPr/>
    </dgm:pt>
    <dgm:pt modelId="{4C7F90F0-3DCC-4E77-8264-5D3A9381411D}">
      <dgm:prSet phldrT="[Text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PERKULIAHAN</a:t>
          </a:r>
          <a:endParaRPr lang="en-US" dirty="0"/>
        </a:p>
      </dgm:t>
    </dgm:pt>
    <dgm:pt modelId="{E8A38D5D-40BC-410F-A3EC-8CA3C0489E07}" type="parTrans" cxnId="{FCBC5C64-02AD-4BDF-8419-20ECB75660B4}">
      <dgm:prSet/>
      <dgm:spPr/>
      <dgm:t>
        <a:bodyPr/>
        <a:lstStyle/>
        <a:p>
          <a:endParaRPr lang="en-US"/>
        </a:p>
      </dgm:t>
    </dgm:pt>
    <dgm:pt modelId="{9673BF65-5A0C-4F59-A2CF-51BDC2806960}" type="sibTrans" cxnId="{FCBC5C64-02AD-4BDF-8419-20ECB75660B4}">
      <dgm:prSet/>
      <dgm:spPr/>
      <dgm:t>
        <a:bodyPr/>
        <a:lstStyle/>
        <a:p>
          <a:endParaRPr lang="en-US"/>
        </a:p>
      </dgm:t>
    </dgm:pt>
    <dgm:pt modelId="{B38421FF-CC26-4D9F-A930-77B719411D73}">
      <dgm:prSet phldrT="[Text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PPL  &amp; KKN</a:t>
          </a:r>
          <a:endParaRPr lang="en-US" dirty="0"/>
        </a:p>
      </dgm:t>
    </dgm:pt>
    <dgm:pt modelId="{991901B3-A023-423F-BA0B-F2B7AF36DA75}" type="parTrans" cxnId="{8EDD383D-D004-4FD3-B837-5931308D96A2}">
      <dgm:prSet/>
      <dgm:spPr/>
      <dgm:t>
        <a:bodyPr/>
        <a:lstStyle/>
        <a:p>
          <a:endParaRPr lang="en-US"/>
        </a:p>
      </dgm:t>
    </dgm:pt>
    <dgm:pt modelId="{799664D0-E416-42E9-A989-746F4103267B}" type="sibTrans" cxnId="{8EDD383D-D004-4FD3-B837-5931308D96A2}">
      <dgm:prSet/>
      <dgm:spPr/>
      <dgm:t>
        <a:bodyPr/>
        <a:lstStyle/>
        <a:p>
          <a:endParaRPr lang="en-US"/>
        </a:p>
      </dgm:t>
    </dgm:pt>
    <dgm:pt modelId="{F7F36ADC-090F-48B7-8AF3-A1EBB6EE6826}">
      <dgm:prSet phldrT="[Text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SKRIPSI</a:t>
          </a:r>
          <a:endParaRPr lang="en-US" dirty="0"/>
        </a:p>
      </dgm:t>
    </dgm:pt>
    <dgm:pt modelId="{8A658FB5-7A05-47F9-AC94-384575D8E689}" type="parTrans" cxnId="{612E3D71-82B4-437D-9876-4EDE0347C7D1}">
      <dgm:prSet/>
      <dgm:spPr/>
      <dgm:t>
        <a:bodyPr/>
        <a:lstStyle/>
        <a:p>
          <a:endParaRPr lang="en-US"/>
        </a:p>
      </dgm:t>
    </dgm:pt>
    <dgm:pt modelId="{5E741B88-D3C5-4A6D-96F1-6144A0CDCB63}" type="sibTrans" cxnId="{612E3D71-82B4-437D-9876-4EDE0347C7D1}">
      <dgm:prSet/>
      <dgm:spPr/>
      <dgm:t>
        <a:bodyPr/>
        <a:lstStyle/>
        <a:p>
          <a:endParaRPr lang="en-US"/>
        </a:p>
      </dgm:t>
    </dgm:pt>
    <dgm:pt modelId="{C8B93BB7-4229-4EFF-AEC8-708B2C3EC38F}" type="pres">
      <dgm:prSet presAssocID="{B209B239-E1FD-4AA2-AE58-D731C2630AE6}" presName="Name0" presStyleCnt="0">
        <dgm:presLayoutVars>
          <dgm:dir/>
          <dgm:resizeHandles val="exact"/>
        </dgm:presLayoutVars>
      </dgm:prSet>
      <dgm:spPr/>
    </dgm:pt>
    <dgm:pt modelId="{D6C3A4CE-CADC-4AE7-A1CB-110944402398}" type="pres">
      <dgm:prSet presAssocID="{B209B239-E1FD-4AA2-AE58-D731C2630AE6}" presName="fgShape" presStyleLbl="fgShp" presStyleIdx="0" presStyleCnt="1"/>
      <dgm:spPr>
        <a:prstGeom prst="rightArrow">
          <a:avLst/>
        </a:prstGeom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lin ang="10800000" scaled="1"/>
          <a:tileRect/>
        </a:gradFill>
      </dgm:spPr>
    </dgm:pt>
    <dgm:pt modelId="{E987A3E5-44D0-4D78-A911-C5D6173BE950}" type="pres">
      <dgm:prSet presAssocID="{B209B239-E1FD-4AA2-AE58-D731C2630AE6}" presName="linComp" presStyleCnt="0"/>
      <dgm:spPr/>
    </dgm:pt>
    <dgm:pt modelId="{F971F94A-16B3-4DE8-824D-806ADCD2FAD3}" type="pres">
      <dgm:prSet presAssocID="{4C7F90F0-3DCC-4E77-8264-5D3A9381411D}" presName="compNode" presStyleCnt="0"/>
      <dgm:spPr/>
    </dgm:pt>
    <dgm:pt modelId="{3E42F8FC-200B-44F2-A1E6-27E18C9233DB}" type="pres">
      <dgm:prSet presAssocID="{4C7F90F0-3DCC-4E77-8264-5D3A9381411D}" presName="bkgdShape" presStyleLbl="node1" presStyleIdx="0" presStyleCnt="3" custLinFactNeighborX="-64" custLinFactNeighborY="-638"/>
      <dgm:spPr/>
      <dgm:t>
        <a:bodyPr/>
        <a:lstStyle/>
        <a:p>
          <a:endParaRPr lang="en-US"/>
        </a:p>
      </dgm:t>
    </dgm:pt>
    <dgm:pt modelId="{268D7FCA-FCF8-4860-BE3D-15C03F2A0EEA}" type="pres">
      <dgm:prSet presAssocID="{4C7F90F0-3DCC-4E77-8264-5D3A9381411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FCD73-7410-4876-AC69-66F53B0FC0F0}" type="pres">
      <dgm:prSet presAssocID="{4C7F90F0-3DCC-4E77-8264-5D3A9381411D}" presName="invisiNode" presStyleLbl="node1" presStyleIdx="0" presStyleCnt="3"/>
      <dgm:spPr/>
    </dgm:pt>
    <dgm:pt modelId="{7E9CA96D-8DDB-494C-A587-4C0AB6C99FC8}" type="pres">
      <dgm:prSet presAssocID="{4C7F90F0-3DCC-4E77-8264-5D3A9381411D}" presName="imagNode" presStyleLbl="fgImgPlace1" presStyleIdx="0" presStyleCnt="3" custScaleX="130367" custScaleY="135468" custLinFactNeighborX="753" custLinFactNeighborY="32626"/>
      <dgm:spPr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21BEB64-4134-4F2E-92A4-FB008CC840A1}" type="pres">
      <dgm:prSet presAssocID="{9673BF65-5A0C-4F59-A2CF-51BDC2806960}" presName="sibTrans" presStyleLbl="sibTrans2D1" presStyleIdx="0" presStyleCnt="0"/>
      <dgm:spPr/>
      <dgm:t>
        <a:bodyPr/>
        <a:lstStyle/>
        <a:p>
          <a:endParaRPr lang="id-ID"/>
        </a:p>
      </dgm:t>
    </dgm:pt>
    <dgm:pt modelId="{3F857C07-B0F4-441D-92C7-1763059EF124}" type="pres">
      <dgm:prSet presAssocID="{B38421FF-CC26-4D9F-A930-77B719411D73}" presName="compNode" presStyleCnt="0"/>
      <dgm:spPr/>
    </dgm:pt>
    <dgm:pt modelId="{6E9D4066-3C0C-4CB2-8413-018F477E78FF}" type="pres">
      <dgm:prSet presAssocID="{B38421FF-CC26-4D9F-A930-77B719411D73}" presName="bkgdShape" presStyleLbl="node1" presStyleIdx="1" presStyleCnt="3"/>
      <dgm:spPr/>
      <dgm:t>
        <a:bodyPr/>
        <a:lstStyle/>
        <a:p>
          <a:endParaRPr lang="en-US"/>
        </a:p>
      </dgm:t>
    </dgm:pt>
    <dgm:pt modelId="{BDF077DA-5EB3-437B-8503-E032638EA3A6}" type="pres">
      <dgm:prSet presAssocID="{B38421FF-CC26-4D9F-A930-77B719411D7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BD40E-37C7-4208-8015-97D4D9096448}" type="pres">
      <dgm:prSet presAssocID="{B38421FF-CC26-4D9F-A930-77B719411D73}" presName="invisiNode" presStyleLbl="node1" presStyleIdx="1" presStyleCnt="3"/>
      <dgm:spPr/>
    </dgm:pt>
    <dgm:pt modelId="{F611755B-FCB8-4F6C-9469-123DA058403D}" type="pres">
      <dgm:prSet presAssocID="{B38421FF-CC26-4D9F-A930-77B719411D73}" presName="imagNode" presStyleLbl="fgImgPlace1" presStyleIdx="1" presStyleCnt="3" custScaleX="132910" custScaleY="136037" custLinFactNeighborX="636" custLinFactNeighborY="32910"/>
      <dgm:spPr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8E8603B-EDB7-4ABD-A762-758F1FB18726}" type="pres">
      <dgm:prSet presAssocID="{799664D0-E416-42E9-A989-746F4103267B}" presName="sibTrans" presStyleLbl="sibTrans2D1" presStyleIdx="0" presStyleCnt="0"/>
      <dgm:spPr/>
      <dgm:t>
        <a:bodyPr/>
        <a:lstStyle/>
        <a:p>
          <a:endParaRPr lang="id-ID"/>
        </a:p>
      </dgm:t>
    </dgm:pt>
    <dgm:pt modelId="{543DC1EF-457A-4958-B783-FEEAC5E0EE81}" type="pres">
      <dgm:prSet presAssocID="{F7F36ADC-090F-48B7-8AF3-A1EBB6EE6826}" presName="compNode" presStyleCnt="0"/>
      <dgm:spPr/>
    </dgm:pt>
    <dgm:pt modelId="{635D95BE-EA5D-4BB9-97C5-03B9BFB3206E}" type="pres">
      <dgm:prSet presAssocID="{F7F36ADC-090F-48B7-8AF3-A1EBB6EE6826}" presName="bkgdShape" presStyleLbl="node1" presStyleIdx="2" presStyleCnt="3"/>
      <dgm:spPr/>
      <dgm:t>
        <a:bodyPr/>
        <a:lstStyle/>
        <a:p>
          <a:endParaRPr lang="en-US"/>
        </a:p>
      </dgm:t>
    </dgm:pt>
    <dgm:pt modelId="{7F322DF4-7678-4B97-BF46-D327FF9BA787}" type="pres">
      <dgm:prSet presAssocID="{F7F36ADC-090F-48B7-8AF3-A1EBB6EE682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A77B8-2CAF-4FFF-87CD-CA56960A21D0}" type="pres">
      <dgm:prSet presAssocID="{F7F36ADC-090F-48B7-8AF3-A1EBB6EE6826}" presName="invisiNode" presStyleLbl="node1" presStyleIdx="2" presStyleCnt="3"/>
      <dgm:spPr/>
    </dgm:pt>
    <dgm:pt modelId="{7165326D-43EF-409B-86CD-F5009D9DCAFD}" type="pres">
      <dgm:prSet presAssocID="{F7F36ADC-090F-48B7-8AF3-A1EBB6EE6826}" presName="imagNode" presStyleLbl="fgImgPlace1" presStyleIdx="2" presStyleCnt="3" custScaleX="130366" custScaleY="138596" custLinFactNeighborX="-753" custLinFactNeighborY="33550"/>
      <dgm:spPr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01F728F-3D13-415F-AA0F-95344A7E6239}" type="presOf" srcId="{799664D0-E416-42E9-A989-746F4103267B}" destId="{68E8603B-EDB7-4ABD-A762-758F1FB18726}" srcOrd="0" destOrd="0" presId="urn:microsoft.com/office/officeart/2005/8/layout/hList7"/>
    <dgm:cxn modelId="{FE7030AE-2FE0-46CD-9686-785BA0A47D15}" type="presOf" srcId="{F7F36ADC-090F-48B7-8AF3-A1EBB6EE6826}" destId="{635D95BE-EA5D-4BB9-97C5-03B9BFB3206E}" srcOrd="0" destOrd="0" presId="urn:microsoft.com/office/officeart/2005/8/layout/hList7"/>
    <dgm:cxn modelId="{76187106-B92F-4459-86C5-6225530C1E38}" type="presOf" srcId="{4C7F90F0-3DCC-4E77-8264-5D3A9381411D}" destId="{3E42F8FC-200B-44F2-A1E6-27E18C9233DB}" srcOrd="0" destOrd="0" presId="urn:microsoft.com/office/officeart/2005/8/layout/hList7"/>
    <dgm:cxn modelId="{A82F43ED-E9B5-4157-AFAF-5315A0B1B066}" type="presOf" srcId="{4C7F90F0-3DCC-4E77-8264-5D3A9381411D}" destId="{268D7FCA-FCF8-4860-BE3D-15C03F2A0EEA}" srcOrd="1" destOrd="0" presId="urn:microsoft.com/office/officeart/2005/8/layout/hList7"/>
    <dgm:cxn modelId="{D4ABA3C4-3213-4943-83B8-D61C4D4666B0}" type="presOf" srcId="{9673BF65-5A0C-4F59-A2CF-51BDC2806960}" destId="{A21BEB64-4134-4F2E-92A4-FB008CC840A1}" srcOrd="0" destOrd="0" presId="urn:microsoft.com/office/officeart/2005/8/layout/hList7"/>
    <dgm:cxn modelId="{8EDD383D-D004-4FD3-B837-5931308D96A2}" srcId="{B209B239-E1FD-4AA2-AE58-D731C2630AE6}" destId="{B38421FF-CC26-4D9F-A930-77B719411D73}" srcOrd="1" destOrd="0" parTransId="{991901B3-A023-423F-BA0B-F2B7AF36DA75}" sibTransId="{799664D0-E416-42E9-A989-746F4103267B}"/>
    <dgm:cxn modelId="{0A1C26AA-658D-4998-B09D-30D4A58052F6}" type="presOf" srcId="{B38421FF-CC26-4D9F-A930-77B719411D73}" destId="{BDF077DA-5EB3-437B-8503-E032638EA3A6}" srcOrd="1" destOrd="0" presId="urn:microsoft.com/office/officeart/2005/8/layout/hList7"/>
    <dgm:cxn modelId="{4F2933B3-9255-4BE8-8579-3C4CB3A5E586}" type="presOf" srcId="{F7F36ADC-090F-48B7-8AF3-A1EBB6EE6826}" destId="{7F322DF4-7678-4B97-BF46-D327FF9BA787}" srcOrd="1" destOrd="0" presId="urn:microsoft.com/office/officeart/2005/8/layout/hList7"/>
    <dgm:cxn modelId="{B90EF754-FCBB-4FC7-AA96-A29C7FB9FA67}" type="presOf" srcId="{B38421FF-CC26-4D9F-A930-77B719411D73}" destId="{6E9D4066-3C0C-4CB2-8413-018F477E78FF}" srcOrd="0" destOrd="0" presId="urn:microsoft.com/office/officeart/2005/8/layout/hList7"/>
    <dgm:cxn modelId="{612E3D71-82B4-437D-9876-4EDE0347C7D1}" srcId="{B209B239-E1FD-4AA2-AE58-D731C2630AE6}" destId="{F7F36ADC-090F-48B7-8AF3-A1EBB6EE6826}" srcOrd="2" destOrd="0" parTransId="{8A658FB5-7A05-47F9-AC94-384575D8E689}" sibTransId="{5E741B88-D3C5-4A6D-96F1-6144A0CDCB63}"/>
    <dgm:cxn modelId="{C4557443-2B16-44A6-99B1-796164E6B67B}" type="presOf" srcId="{B209B239-E1FD-4AA2-AE58-D731C2630AE6}" destId="{C8B93BB7-4229-4EFF-AEC8-708B2C3EC38F}" srcOrd="0" destOrd="0" presId="urn:microsoft.com/office/officeart/2005/8/layout/hList7"/>
    <dgm:cxn modelId="{FCBC5C64-02AD-4BDF-8419-20ECB75660B4}" srcId="{B209B239-E1FD-4AA2-AE58-D731C2630AE6}" destId="{4C7F90F0-3DCC-4E77-8264-5D3A9381411D}" srcOrd="0" destOrd="0" parTransId="{E8A38D5D-40BC-410F-A3EC-8CA3C0489E07}" sibTransId="{9673BF65-5A0C-4F59-A2CF-51BDC2806960}"/>
    <dgm:cxn modelId="{1D3FB057-55F0-4770-AC39-6996F1A311C8}" type="presParOf" srcId="{C8B93BB7-4229-4EFF-AEC8-708B2C3EC38F}" destId="{D6C3A4CE-CADC-4AE7-A1CB-110944402398}" srcOrd="0" destOrd="0" presId="urn:microsoft.com/office/officeart/2005/8/layout/hList7"/>
    <dgm:cxn modelId="{A1347EBB-D47F-419F-80E2-CD49826E686C}" type="presParOf" srcId="{C8B93BB7-4229-4EFF-AEC8-708B2C3EC38F}" destId="{E987A3E5-44D0-4D78-A911-C5D6173BE950}" srcOrd="1" destOrd="0" presId="urn:microsoft.com/office/officeart/2005/8/layout/hList7"/>
    <dgm:cxn modelId="{253FE6E9-8006-4379-989E-4C063D579E20}" type="presParOf" srcId="{E987A3E5-44D0-4D78-A911-C5D6173BE950}" destId="{F971F94A-16B3-4DE8-824D-806ADCD2FAD3}" srcOrd="0" destOrd="0" presId="urn:microsoft.com/office/officeart/2005/8/layout/hList7"/>
    <dgm:cxn modelId="{D3707644-3B46-45EF-834F-B89DB51F8F54}" type="presParOf" srcId="{F971F94A-16B3-4DE8-824D-806ADCD2FAD3}" destId="{3E42F8FC-200B-44F2-A1E6-27E18C9233DB}" srcOrd="0" destOrd="0" presId="urn:microsoft.com/office/officeart/2005/8/layout/hList7"/>
    <dgm:cxn modelId="{5DB06603-A0FF-4471-A049-470883D194DA}" type="presParOf" srcId="{F971F94A-16B3-4DE8-824D-806ADCD2FAD3}" destId="{268D7FCA-FCF8-4860-BE3D-15C03F2A0EEA}" srcOrd="1" destOrd="0" presId="urn:microsoft.com/office/officeart/2005/8/layout/hList7"/>
    <dgm:cxn modelId="{09BE7C07-F48C-42D1-AAD3-75C737788457}" type="presParOf" srcId="{F971F94A-16B3-4DE8-824D-806ADCD2FAD3}" destId="{BA9FCD73-7410-4876-AC69-66F53B0FC0F0}" srcOrd="2" destOrd="0" presId="urn:microsoft.com/office/officeart/2005/8/layout/hList7"/>
    <dgm:cxn modelId="{3FC892E8-3821-4245-A65B-3F8F874F77EA}" type="presParOf" srcId="{F971F94A-16B3-4DE8-824D-806ADCD2FAD3}" destId="{7E9CA96D-8DDB-494C-A587-4C0AB6C99FC8}" srcOrd="3" destOrd="0" presId="urn:microsoft.com/office/officeart/2005/8/layout/hList7"/>
    <dgm:cxn modelId="{440DAF56-6E75-44DD-9FE1-7B5D9B2CB7C2}" type="presParOf" srcId="{E987A3E5-44D0-4D78-A911-C5D6173BE950}" destId="{A21BEB64-4134-4F2E-92A4-FB008CC840A1}" srcOrd="1" destOrd="0" presId="urn:microsoft.com/office/officeart/2005/8/layout/hList7"/>
    <dgm:cxn modelId="{7FC7A308-201E-4588-8F01-9E1F21431A42}" type="presParOf" srcId="{E987A3E5-44D0-4D78-A911-C5D6173BE950}" destId="{3F857C07-B0F4-441D-92C7-1763059EF124}" srcOrd="2" destOrd="0" presId="urn:microsoft.com/office/officeart/2005/8/layout/hList7"/>
    <dgm:cxn modelId="{249C6A59-1BDA-47B3-94BF-6999B9621231}" type="presParOf" srcId="{3F857C07-B0F4-441D-92C7-1763059EF124}" destId="{6E9D4066-3C0C-4CB2-8413-018F477E78FF}" srcOrd="0" destOrd="0" presId="urn:microsoft.com/office/officeart/2005/8/layout/hList7"/>
    <dgm:cxn modelId="{449DB74A-2457-4B90-80C4-713643B9B421}" type="presParOf" srcId="{3F857C07-B0F4-441D-92C7-1763059EF124}" destId="{BDF077DA-5EB3-437B-8503-E032638EA3A6}" srcOrd="1" destOrd="0" presId="urn:microsoft.com/office/officeart/2005/8/layout/hList7"/>
    <dgm:cxn modelId="{2EE790D4-CB5D-4BB8-9F4F-F2CCB1746016}" type="presParOf" srcId="{3F857C07-B0F4-441D-92C7-1763059EF124}" destId="{9D0BD40E-37C7-4208-8015-97D4D9096448}" srcOrd="2" destOrd="0" presId="urn:microsoft.com/office/officeart/2005/8/layout/hList7"/>
    <dgm:cxn modelId="{3EC31DBE-70FE-4308-85E2-4D4591C594DF}" type="presParOf" srcId="{3F857C07-B0F4-441D-92C7-1763059EF124}" destId="{F611755B-FCB8-4F6C-9469-123DA058403D}" srcOrd="3" destOrd="0" presId="urn:microsoft.com/office/officeart/2005/8/layout/hList7"/>
    <dgm:cxn modelId="{AA98B995-E64C-47E0-9684-2BA455A655A0}" type="presParOf" srcId="{E987A3E5-44D0-4D78-A911-C5D6173BE950}" destId="{68E8603B-EDB7-4ABD-A762-758F1FB18726}" srcOrd="3" destOrd="0" presId="urn:microsoft.com/office/officeart/2005/8/layout/hList7"/>
    <dgm:cxn modelId="{A10F48EA-EB18-438E-9CA3-07BE0EE1961E}" type="presParOf" srcId="{E987A3E5-44D0-4D78-A911-C5D6173BE950}" destId="{543DC1EF-457A-4958-B783-FEEAC5E0EE81}" srcOrd="4" destOrd="0" presId="urn:microsoft.com/office/officeart/2005/8/layout/hList7"/>
    <dgm:cxn modelId="{5321AE4D-6F98-4237-8CE3-6D34455B60E0}" type="presParOf" srcId="{543DC1EF-457A-4958-B783-FEEAC5E0EE81}" destId="{635D95BE-EA5D-4BB9-97C5-03B9BFB3206E}" srcOrd="0" destOrd="0" presId="urn:microsoft.com/office/officeart/2005/8/layout/hList7"/>
    <dgm:cxn modelId="{E3CDB73F-8885-45DA-A3CE-9A6620D5BB45}" type="presParOf" srcId="{543DC1EF-457A-4958-B783-FEEAC5E0EE81}" destId="{7F322DF4-7678-4B97-BF46-D327FF9BA787}" srcOrd="1" destOrd="0" presId="urn:microsoft.com/office/officeart/2005/8/layout/hList7"/>
    <dgm:cxn modelId="{08AABD6B-A3AA-457D-8699-843755A68538}" type="presParOf" srcId="{543DC1EF-457A-4958-B783-FEEAC5E0EE81}" destId="{515A77B8-2CAF-4FFF-87CD-CA56960A21D0}" srcOrd="2" destOrd="0" presId="urn:microsoft.com/office/officeart/2005/8/layout/hList7"/>
    <dgm:cxn modelId="{3CBBA15C-16CC-41D5-8EB3-28E480918C0D}" type="presParOf" srcId="{543DC1EF-457A-4958-B783-FEEAC5E0EE81}" destId="{7165326D-43EF-409B-86CD-F5009D9DCAFD}" srcOrd="3" destOrd="0" presId="urn:microsoft.com/office/officeart/2005/8/layout/hList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FAA05-A19D-489F-B162-90DFB3F8FB1D}" type="doc">
      <dgm:prSet loTypeId="urn:microsoft.com/office/officeart/2005/8/layout/radial6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5EFA410-9296-4589-8642-5F39B37E239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auhaus 93" pitchFamily="82" charset="0"/>
            </a:rPr>
            <a:t>GURU BK/ KONSELOR</a:t>
          </a:r>
          <a:endParaRPr lang="en-US" dirty="0">
            <a:solidFill>
              <a:schemeClr val="tx1"/>
            </a:solidFill>
            <a:latin typeface="Bauhaus 93" pitchFamily="82" charset="0"/>
          </a:endParaRPr>
        </a:p>
      </dgm:t>
    </dgm:pt>
    <dgm:pt modelId="{B32EA104-CCD3-4C64-B82C-9836C643A293}" type="parTrans" cxnId="{20F79687-9850-41BD-820D-CA0BD78835AE}">
      <dgm:prSet/>
      <dgm:spPr/>
      <dgm:t>
        <a:bodyPr/>
        <a:lstStyle/>
        <a:p>
          <a:endParaRPr lang="en-US"/>
        </a:p>
      </dgm:t>
    </dgm:pt>
    <dgm:pt modelId="{FDD50D56-0938-40BA-BB15-3C2292C3B828}" type="sibTrans" cxnId="{20F79687-9850-41BD-820D-CA0BD78835AE}">
      <dgm:prSet/>
      <dgm:spPr/>
      <dgm:t>
        <a:bodyPr/>
        <a:lstStyle/>
        <a:p>
          <a:endParaRPr lang="en-US"/>
        </a:p>
      </dgm:t>
    </dgm:pt>
    <dgm:pt modelId="{56B27426-E51A-440F-8D49-B37C9ABB9B12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  <a:latin typeface="Britannic Bold" pitchFamily="34" charset="0"/>
            </a:rPr>
            <a:t>PAEDAGOGIK</a:t>
          </a:r>
          <a:endParaRPr lang="en-US" sz="1700" dirty="0">
            <a:solidFill>
              <a:schemeClr val="tx1"/>
            </a:solidFill>
            <a:latin typeface="Britannic Bold" pitchFamily="34" charset="0"/>
          </a:endParaRPr>
        </a:p>
      </dgm:t>
    </dgm:pt>
    <dgm:pt modelId="{11569B6E-9CE1-4FB7-B21A-82BEB5352F73}" type="parTrans" cxnId="{2BBEE2E1-2808-4090-A4B0-F311B0A86FBA}">
      <dgm:prSet/>
      <dgm:spPr/>
      <dgm:t>
        <a:bodyPr/>
        <a:lstStyle/>
        <a:p>
          <a:endParaRPr lang="en-US"/>
        </a:p>
      </dgm:t>
    </dgm:pt>
    <dgm:pt modelId="{59796C4F-8B00-4593-AFED-56EC5BD1106F}" type="sibTrans" cxnId="{2BBEE2E1-2808-4090-A4B0-F311B0A86FBA}">
      <dgm:prSet/>
      <dgm:spPr/>
      <dgm:t>
        <a:bodyPr/>
        <a:lstStyle/>
        <a:p>
          <a:endParaRPr lang="en-US"/>
        </a:p>
      </dgm:t>
    </dgm:pt>
    <dgm:pt modelId="{CD2E56D8-D426-42C0-9FC5-A4811E1BF045}">
      <dgm:prSet phldrT="[Text]" custT="1"/>
      <dgm:spPr/>
      <dgm:t>
        <a:bodyPr/>
        <a:lstStyle/>
        <a:p>
          <a:r>
            <a:rPr lang="en-US" sz="1700" b="0" dirty="0" smtClean="0">
              <a:solidFill>
                <a:schemeClr val="tx1"/>
              </a:solidFill>
              <a:latin typeface="Britannic Bold" pitchFamily="34" charset="0"/>
            </a:rPr>
            <a:t>KEPRIBADIAN</a:t>
          </a:r>
          <a:endParaRPr lang="en-US" sz="1700" b="0" dirty="0">
            <a:solidFill>
              <a:schemeClr val="tx1"/>
            </a:solidFill>
            <a:latin typeface="Britannic Bold" pitchFamily="34" charset="0"/>
          </a:endParaRPr>
        </a:p>
      </dgm:t>
    </dgm:pt>
    <dgm:pt modelId="{A527B85E-5328-4A68-B852-2DB165A58914}" type="parTrans" cxnId="{BA982831-EA15-4B3C-8A6F-D19EE2EC6598}">
      <dgm:prSet/>
      <dgm:spPr/>
      <dgm:t>
        <a:bodyPr/>
        <a:lstStyle/>
        <a:p>
          <a:endParaRPr lang="en-US"/>
        </a:p>
      </dgm:t>
    </dgm:pt>
    <dgm:pt modelId="{48F7F27E-A68F-4683-B146-4A9BE4AEAF0D}" type="sibTrans" cxnId="{BA982831-EA15-4B3C-8A6F-D19EE2EC6598}">
      <dgm:prSet/>
      <dgm:spPr/>
      <dgm:t>
        <a:bodyPr/>
        <a:lstStyle/>
        <a:p>
          <a:endParaRPr lang="en-US"/>
        </a:p>
      </dgm:t>
    </dgm:pt>
    <dgm:pt modelId="{22C6D748-6109-41A9-8D83-5E73F863C2F0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  <a:latin typeface="Britannic Bold" pitchFamily="34" charset="0"/>
            </a:rPr>
            <a:t>PROFESIONAL</a:t>
          </a:r>
          <a:endParaRPr lang="en-US" sz="1700" dirty="0">
            <a:solidFill>
              <a:schemeClr val="tx1"/>
            </a:solidFill>
            <a:latin typeface="Britannic Bold" pitchFamily="34" charset="0"/>
          </a:endParaRPr>
        </a:p>
      </dgm:t>
    </dgm:pt>
    <dgm:pt modelId="{70104C91-8FA1-43E3-9581-0787EBC4440C}" type="parTrans" cxnId="{B521A2A1-F3D3-4802-9190-EA5BA56B3678}">
      <dgm:prSet/>
      <dgm:spPr/>
      <dgm:t>
        <a:bodyPr/>
        <a:lstStyle/>
        <a:p>
          <a:endParaRPr lang="en-US"/>
        </a:p>
      </dgm:t>
    </dgm:pt>
    <dgm:pt modelId="{66A74941-5AF0-48E5-B0E0-5154B735C8B9}" type="sibTrans" cxnId="{B521A2A1-F3D3-4802-9190-EA5BA56B3678}">
      <dgm:prSet/>
      <dgm:spPr/>
      <dgm:t>
        <a:bodyPr/>
        <a:lstStyle/>
        <a:p>
          <a:endParaRPr lang="en-US"/>
        </a:p>
      </dgm:t>
    </dgm:pt>
    <dgm:pt modelId="{E26CDC86-3F83-4FB2-8550-1D768D68644E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  <a:latin typeface="Britannic Bold" pitchFamily="34" charset="0"/>
            </a:rPr>
            <a:t>SOSIAL</a:t>
          </a:r>
          <a:endParaRPr lang="en-US" sz="1700" dirty="0">
            <a:solidFill>
              <a:schemeClr val="tx1"/>
            </a:solidFill>
            <a:latin typeface="Britannic Bold" pitchFamily="34" charset="0"/>
          </a:endParaRPr>
        </a:p>
      </dgm:t>
    </dgm:pt>
    <dgm:pt modelId="{9974B2D8-238F-45D1-8C40-D1660B22320A}" type="parTrans" cxnId="{C5F33B09-DB6F-4EA6-9264-4B03B69223AE}">
      <dgm:prSet/>
      <dgm:spPr/>
      <dgm:t>
        <a:bodyPr/>
        <a:lstStyle/>
        <a:p>
          <a:endParaRPr lang="en-US"/>
        </a:p>
      </dgm:t>
    </dgm:pt>
    <dgm:pt modelId="{B7BCF652-D2C5-42EC-AFB2-2AAF9C794B11}" type="sibTrans" cxnId="{C5F33B09-DB6F-4EA6-9264-4B03B69223AE}">
      <dgm:prSet/>
      <dgm:spPr/>
      <dgm:t>
        <a:bodyPr/>
        <a:lstStyle/>
        <a:p>
          <a:endParaRPr lang="en-US"/>
        </a:p>
      </dgm:t>
    </dgm:pt>
    <dgm:pt modelId="{CFF6892A-DBAC-4253-92B4-9DEBC94E1904}" type="pres">
      <dgm:prSet presAssocID="{621FAA05-A19D-489F-B162-90DFB3F8FB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596F767-7B2E-4F84-9035-FC9757EF4E52}" type="pres">
      <dgm:prSet presAssocID="{05EFA410-9296-4589-8642-5F39B37E2399}" presName="centerShape" presStyleLbl="node0" presStyleIdx="0" presStyleCnt="1"/>
      <dgm:spPr/>
      <dgm:t>
        <a:bodyPr/>
        <a:lstStyle/>
        <a:p>
          <a:endParaRPr lang="id-ID"/>
        </a:p>
      </dgm:t>
    </dgm:pt>
    <dgm:pt modelId="{BE6E5ECE-921A-47C6-AFFD-F949FFFEA299}" type="pres">
      <dgm:prSet presAssocID="{56B27426-E51A-440F-8D49-B37C9ABB9B12}" presName="node" presStyleLbl="node1" presStyleIdx="0" presStyleCnt="4" custScaleX="123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919DC-0037-40F5-BE71-69FB33ADB709}" type="pres">
      <dgm:prSet presAssocID="{56B27426-E51A-440F-8D49-B37C9ABB9B12}" presName="dummy" presStyleCnt="0"/>
      <dgm:spPr/>
    </dgm:pt>
    <dgm:pt modelId="{5490D071-2752-4DEC-A34C-BC87A273EAB3}" type="pres">
      <dgm:prSet presAssocID="{59796C4F-8B00-4593-AFED-56EC5BD1106F}" presName="sibTrans" presStyleLbl="sibTrans2D1" presStyleIdx="0" presStyleCnt="4"/>
      <dgm:spPr/>
      <dgm:t>
        <a:bodyPr/>
        <a:lstStyle/>
        <a:p>
          <a:endParaRPr lang="id-ID"/>
        </a:p>
      </dgm:t>
    </dgm:pt>
    <dgm:pt modelId="{0ED0C455-4414-41CA-8CBB-BC1724ABA4CC}" type="pres">
      <dgm:prSet presAssocID="{CD2E56D8-D426-42C0-9FC5-A4811E1BF045}" presName="node" presStyleLbl="node1" presStyleIdx="1" presStyleCnt="4" custScaleX="127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9FB0D-EED4-4948-95C6-5014CE92F739}" type="pres">
      <dgm:prSet presAssocID="{CD2E56D8-D426-42C0-9FC5-A4811E1BF045}" presName="dummy" presStyleCnt="0"/>
      <dgm:spPr/>
    </dgm:pt>
    <dgm:pt modelId="{051664C7-3F40-4427-88DA-EF1E4AB35CB5}" type="pres">
      <dgm:prSet presAssocID="{48F7F27E-A68F-4683-B146-4A9BE4AEAF0D}" presName="sibTrans" presStyleLbl="sibTrans2D1" presStyleIdx="1" presStyleCnt="4"/>
      <dgm:spPr/>
      <dgm:t>
        <a:bodyPr/>
        <a:lstStyle/>
        <a:p>
          <a:endParaRPr lang="id-ID"/>
        </a:p>
      </dgm:t>
    </dgm:pt>
    <dgm:pt modelId="{E53ED210-28BB-4A3D-9518-4EA0C972EDF0}" type="pres">
      <dgm:prSet presAssocID="{22C6D748-6109-41A9-8D83-5E73F863C2F0}" presName="node" presStyleLbl="node1" presStyleIdx="2" presStyleCnt="4" custScaleX="12653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F54199-1A41-48C5-97EE-DEDA6DA307D6}" type="pres">
      <dgm:prSet presAssocID="{22C6D748-6109-41A9-8D83-5E73F863C2F0}" presName="dummy" presStyleCnt="0"/>
      <dgm:spPr/>
    </dgm:pt>
    <dgm:pt modelId="{E43FA0F5-F5AB-4BFB-8B2B-620D9DFCB112}" type="pres">
      <dgm:prSet presAssocID="{66A74941-5AF0-48E5-B0E0-5154B735C8B9}" presName="sibTrans" presStyleLbl="sibTrans2D1" presStyleIdx="2" presStyleCnt="4"/>
      <dgm:spPr/>
      <dgm:t>
        <a:bodyPr/>
        <a:lstStyle/>
        <a:p>
          <a:endParaRPr lang="id-ID"/>
        </a:p>
      </dgm:t>
    </dgm:pt>
    <dgm:pt modelId="{71AD26F9-BAB7-4FFB-A65D-640A5F07E1B4}" type="pres">
      <dgm:prSet presAssocID="{E26CDC86-3F83-4FB2-8550-1D768D68644E}" presName="node" presStyleLbl="node1" presStyleIdx="3" presStyleCnt="4" custScaleX="1192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8BD8DE-75C4-463C-8D6E-8AAADC403992}" type="pres">
      <dgm:prSet presAssocID="{E26CDC86-3F83-4FB2-8550-1D768D68644E}" presName="dummy" presStyleCnt="0"/>
      <dgm:spPr/>
    </dgm:pt>
    <dgm:pt modelId="{8CBC02CE-0281-4B0B-B14E-5AC08F5D4B19}" type="pres">
      <dgm:prSet presAssocID="{B7BCF652-D2C5-42EC-AFB2-2AAF9C794B11}" presName="sibTrans" presStyleLbl="sibTrans2D1" presStyleIdx="3" presStyleCnt="4"/>
      <dgm:spPr/>
      <dgm:t>
        <a:bodyPr/>
        <a:lstStyle/>
        <a:p>
          <a:endParaRPr lang="id-ID"/>
        </a:p>
      </dgm:t>
    </dgm:pt>
  </dgm:ptLst>
  <dgm:cxnLst>
    <dgm:cxn modelId="{DA58525E-26E3-459F-ADE1-8F33D864E949}" type="presOf" srcId="{CD2E56D8-D426-42C0-9FC5-A4811E1BF045}" destId="{0ED0C455-4414-41CA-8CBB-BC1724ABA4CC}" srcOrd="0" destOrd="0" presId="urn:microsoft.com/office/officeart/2005/8/layout/radial6"/>
    <dgm:cxn modelId="{DC03D644-09C4-402C-9B61-B80C8F2E23FC}" type="presOf" srcId="{66A74941-5AF0-48E5-B0E0-5154B735C8B9}" destId="{E43FA0F5-F5AB-4BFB-8B2B-620D9DFCB112}" srcOrd="0" destOrd="0" presId="urn:microsoft.com/office/officeart/2005/8/layout/radial6"/>
    <dgm:cxn modelId="{906F3CB9-BF19-4A6F-B9CC-E0FE0B7E9E58}" type="presOf" srcId="{48F7F27E-A68F-4683-B146-4A9BE4AEAF0D}" destId="{051664C7-3F40-4427-88DA-EF1E4AB35CB5}" srcOrd="0" destOrd="0" presId="urn:microsoft.com/office/officeart/2005/8/layout/radial6"/>
    <dgm:cxn modelId="{C5F33B09-DB6F-4EA6-9264-4B03B69223AE}" srcId="{05EFA410-9296-4589-8642-5F39B37E2399}" destId="{E26CDC86-3F83-4FB2-8550-1D768D68644E}" srcOrd="3" destOrd="0" parTransId="{9974B2D8-238F-45D1-8C40-D1660B22320A}" sibTransId="{B7BCF652-D2C5-42EC-AFB2-2AAF9C794B11}"/>
    <dgm:cxn modelId="{0DB6589B-5F66-429E-8DBB-A036412DFCCC}" type="presOf" srcId="{E26CDC86-3F83-4FB2-8550-1D768D68644E}" destId="{71AD26F9-BAB7-4FFB-A65D-640A5F07E1B4}" srcOrd="0" destOrd="0" presId="urn:microsoft.com/office/officeart/2005/8/layout/radial6"/>
    <dgm:cxn modelId="{A4003AD2-2578-4FAC-8936-107EE0C9E508}" type="presOf" srcId="{621FAA05-A19D-489F-B162-90DFB3F8FB1D}" destId="{CFF6892A-DBAC-4253-92B4-9DEBC94E1904}" srcOrd="0" destOrd="0" presId="urn:microsoft.com/office/officeart/2005/8/layout/radial6"/>
    <dgm:cxn modelId="{BA982831-EA15-4B3C-8A6F-D19EE2EC6598}" srcId="{05EFA410-9296-4589-8642-5F39B37E2399}" destId="{CD2E56D8-D426-42C0-9FC5-A4811E1BF045}" srcOrd="1" destOrd="0" parTransId="{A527B85E-5328-4A68-B852-2DB165A58914}" sibTransId="{48F7F27E-A68F-4683-B146-4A9BE4AEAF0D}"/>
    <dgm:cxn modelId="{ECE3C519-E7F2-49F6-9510-34B377215FB0}" type="presOf" srcId="{B7BCF652-D2C5-42EC-AFB2-2AAF9C794B11}" destId="{8CBC02CE-0281-4B0B-B14E-5AC08F5D4B19}" srcOrd="0" destOrd="0" presId="urn:microsoft.com/office/officeart/2005/8/layout/radial6"/>
    <dgm:cxn modelId="{68465ED7-42CD-478B-BC03-10EAB0D4D9AF}" type="presOf" srcId="{05EFA410-9296-4589-8642-5F39B37E2399}" destId="{2596F767-7B2E-4F84-9035-FC9757EF4E52}" srcOrd="0" destOrd="0" presId="urn:microsoft.com/office/officeart/2005/8/layout/radial6"/>
    <dgm:cxn modelId="{B521A2A1-F3D3-4802-9190-EA5BA56B3678}" srcId="{05EFA410-9296-4589-8642-5F39B37E2399}" destId="{22C6D748-6109-41A9-8D83-5E73F863C2F0}" srcOrd="2" destOrd="0" parTransId="{70104C91-8FA1-43E3-9581-0787EBC4440C}" sibTransId="{66A74941-5AF0-48E5-B0E0-5154B735C8B9}"/>
    <dgm:cxn modelId="{31918BA5-413E-45BA-BC72-DA78D4A72526}" type="presOf" srcId="{59796C4F-8B00-4593-AFED-56EC5BD1106F}" destId="{5490D071-2752-4DEC-A34C-BC87A273EAB3}" srcOrd="0" destOrd="0" presId="urn:microsoft.com/office/officeart/2005/8/layout/radial6"/>
    <dgm:cxn modelId="{FFD31E85-F4AC-43A9-A8EF-B0554D3AD16B}" type="presOf" srcId="{22C6D748-6109-41A9-8D83-5E73F863C2F0}" destId="{E53ED210-28BB-4A3D-9518-4EA0C972EDF0}" srcOrd="0" destOrd="0" presId="urn:microsoft.com/office/officeart/2005/8/layout/radial6"/>
    <dgm:cxn modelId="{2BBEE2E1-2808-4090-A4B0-F311B0A86FBA}" srcId="{05EFA410-9296-4589-8642-5F39B37E2399}" destId="{56B27426-E51A-440F-8D49-B37C9ABB9B12}" srcOrd="0" destOrd="0" parTransId="{11569B6E-9CE1-4FB7-B21A-82BEB5352F73}" sibTransId="{59796C4F-8B00-4593-AFED-56EC5BD1106F}"/>
    <dgm:cxn modelId="{20F79687-9850-41BD-820D-CA0BD78835AE}" srcId="{621FAA05-A19D-489F-B162-90DFB3F8FB1D}" destId="{05EFA410-9296-4589-8642-5F39B37E2399}" srcOrd="0" destOrd="0" parTransId="{B32EA104-CCD3-4C64-B82C-9836C643A293}" sibTransId="{FDD50D56-0938-40BA-BB15-3C2292C3B828}"/>
    <dgm:cxn modelId="{D479FAF6-D5C9-4BD6-BC8F-71EE3442B9DF}" type="presOf" srcId="{56B27426-E51A-440F-8D49-B37C9ABB9B12}" destId="{BE6E5ECE-921A-47C6-AFFD-F949FFFEA299}" srcOrd="0" destOrd="0" presId="urn:microsoft.com/office/officeart/2005/8/layout/radial6"/>
    <dgm:cxn modelId="{240FF8A8-8C1E-46E8-8D17-B7D9DE69711B}" type="presParOf" srcId="{CFF6892A-DBAC-4253-92B4-9DEBC94E1904}" destId="{2596F767-7B2E-4F84-9035-FC9757EF4E52}" srcOrd="0" destOrd="0" presId="urn:microsoft.com/office/officeart/2005/8/layout/radial6"/>
    <dgm:cxn modelId="{10A0AEA0-4379-4797-8808-074139F1000D}" type="presParOf" srcId="{CFF6892A-DBAC-4253-92B4-9DEBC94E1904}" destId="{BE6E5ECE-921A-47C6-AFFD-F949FFFEA299}" srcOrd="1" destOrd="0" presId="urn:microsoft.com/office/officeart/2005/8/layout/radial6"/>
    <dgm:cxn modelId="{AE6A38FD-8BBD-4792-A857-9C90EED76B78}" type="presParOf" srcId="{CFF6892A-DBAC-4253-92B4-9DEBC94E1904}" destId="{3E9919DC-0037-40F5-BE71-69FB33ADB709}" srcOrd="2" destOrd="0" presId="urn:microsoft.com/office/officeart/2005/8/layout/radial6"/>
    <dgm:cxn modelId="{0FC7B52E-0388-4FAC-AF09-CD463F9ADAD3}" type="presParOf" srcId="{CFF6892A-DBAC-4253-92B4-9DEBC94E1904}" destId="{5490D071-2752-4DEC-A34C-BC87A273EAB3}" srcOrd="3" destOrd="0" presId="urn:microsoft.com/office/officeart/2005/8/layout/radial6"/>
    <dgm:cxn modelId="{6D0CB26B-AAB4-4252-AB05-8510879797EA}" type="presParOf" srcId="{CFF6892A-DBAC-4253-92B4-9DEBC94E1904}" destId="{0ED0C455-4414-41CA-8CBB-BC1724ABA4CC}" srcOrd="4" destOrd="0" presId="urn:microsoft.com/office/officeart/2005/8/layout/radial6"/>
    <dgm:cxn modelId="{CF31A53A-B136-4C17-8B2E-14447F0B1E23}" type="presParOf" srcId="{CFF6892A-DBAC-4253-92B4-9DEBC94E1904}" destId="{F359FB0D-EED4-4948-95C6-5014CE92F739}" srcOrd="5" destOrd="0" presId="urn:microsoft.com/office/officeart/2005/8/layout/radial6"/>
    <dgm:cxn modelId="{95AD1E1A-F2C3-43B4-81F1-332395E6EE52}" type="presParOf" srcId="{CFF6892A-DBAC-4253-92B4-9DEBC94E1904}" destId="{051664C7-3F40-4427-88DA-EF1E4AB35CB5}" srcOrd="6" destOrd="0" presId="urn:microsoft.com/office/officeart/2005/8/layout/radial6"/>
    <dgm:cxn modelId="{591D9F3F-65E7-438F-A44E-457A42AA8BCD}" type="presParOf" srcId="{CFF6892A-DBAC-4253-92B4-9DEBC94E1904}" destId="{E53ED210-28BB-4A3D-9518-4EA0C972EDF0}" srcOrd="7" destOrd="0" presId="urn:microsoft.com/office/officeart/2005/8/layout/radial6"/>
    <dgm:cxn modelId="{9994EB86-FC62-458B-B8FA-5A147852DC09}" type="presParOf" srcId="{CFF6892A-DBAC-4253-92B4-9DEBC94E1904}" destId="{C4F54199-1A41-48C5-97EE-DEDA6DA307D6}" srcOrd="8" destOrd="0" presId="urn:microsoft.com/office/officeart/2005/8/layout/radial6"/>
    <dgm:cxn modelId="{C7561BD1-82E6-4F33-8ED6-3CB0043645A0}" type="presParOf" srcId="{CFF6892A-DBAC-4253-92B4-9DEBC94E1904}" destId="{E43FA0F5-F5AB-4BFB-8B2B-620D9DFCB112}" srcOrd="9" destOrd="0" presId="urn:microsoft.com/office/officeart/2005/8/layout/radial6"/>
    <dgm:cxn modelId="{C1636F17-5640-4AAA-8018-E07163EE33C2}" type="presParOf" srcId="{CFF6892A-DBAC-4253-92B4-9DEBC94E1904}" destId="{71AD26F9-BAB7-4FFB-A65D-640A5F07E1B4}" srcOrd="10" destOrd="0" presId="urn:microsoft.com/office/officeart/2005/8/layout/radial6"/>
    <dgm:cxn modelId="{6F98F125-8A96-490A-B606-AD0611613BC9}" type="presParOf" srcId="{CFF6892A-DBAC-4253-92B4-9DEBC94E1904}" destId="{058BD8DE-75C4-463C-8D6E-8AAADC403992}" srcOrd="11" destOrd="0" presId="urn:microsoft.com/office/officeart/2005/8/layout/radial6"/>
    <dgm:cxn modelId="{5BCA2753-F7D8-4BA3-92F6-C199860187DD}" type="presParOf" srcId="{CFF6892A-DBAC-4253-92B4-9DEBC94E1904}" destId="{8CBC02CE-0281-4B0B-B14E-5AC08F5D4B19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435A46-23E3-407F-BC37-2555D52642F0}" type="doc">
      <dgm:prSet loTypeId="urn:microsoft.com/office/officeart/2005/8/layout/pyramid4" loCatId="pyramid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4175A8-BD0B-47B9-9A9C-386D36E4E7F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ritannic Bold" pitchFamily="34" charset="0"/>
            </a:rPr>
            <a:t>KARIR</a:t>
          </a:r>
          <a:endParaRPr lang="en-US" b="1" dirty="0">
            <a:solidFill>
              <a:schemeClr val="tx1"/>
            </a:solidFill>
            <a:latin typeface="Britannic Bold" pitchFamily="34" charset="0"/>
          </a:endParaRPr>
        </a:p>
      </dgm:t>
    </dgm:pt>
    <dgm:pt modelId="{CCA0B8C3-A644-48CB-9A40-318524535056}" type="parTrans" cxnId="{D8785BC9-5FEA-4BCA-80E6-83215510722F}">
      <dgm:prSet/>
      <dgm:spPr/>
      <dgm:t>
        <a:bodyPr/>
        <a:lstStyle/>
        <a:p>
          <a:endParaRPr lang="en-US"/>
        </a:p>
      </dgm:t>
    </dgm:pt>
    <dgm:pt modelId="{4FB51B3B-335E-4544-B8BA-37FBAC9EA2FA}" type="sibTrans" cxnId="{D8785BC9-5FEA-4BCA-80E6-83215510722F}">
      <dgm:prSet/>
      <dgm:spPr/>
      <dgm:t>
        <a:bodyPr/>
        <a:lstStyle/>
        <a:p>
          <a:endParaRPr lang="en-US"/>
        </a:p>
      </dgm:t>
    </dgm:pt>
    <dgm:pt modelId="{BFF36863-FFF1-42FA-A1F9-6AA738607DE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ritannic Bold" pitchFamily="34" charset="0"/>
            </a:rPr>
            <a:t>PRIBADI</a:t>
          </a:r>
          <a:endParaRPr lang="en-US" b="1" dirty="0">
            <a:solidFill>
              <a:schemeClr val="tx1"/>
            </a:solidFill>
            <a:latin typeface="Britannic Bold" pitchFamily="34" charset="0"/>
          </a:endParaRPr>
        </a:p>
      </dgm:t>
    </dgm:pt>
    <dgm:pt modelId="{D6D24F67-D4D4-4B93-A3FE-DBF472A46982}" type="parTrans" cxnId="{9267D8DE-588F-44DC-A975-830D1E9D6768}">
      <dgm:prSet/>
      <dgm:spPr/>
      <dgm:t>
        <a:bodyPr/>
        <a:lstStyle/>
        <a:p>
          <a:endParaRPr lang="en-US"/>
        </a:p>
      </dgm:t>
    </dgm:pt>
    <dgm:pt modelId="{54297F9A-4F6A-42B8-8530-0F4797F84A0E}" type="sibTrans" cxnId="{9267D8DE-588F-44DC-A975-830D1E9D6768}">
      <dgm:prSet/>
      <dgm:spPr/>
      <dgm:t>
        <a:bodyPr/>
        <a:lstStyle/>
        <a:p>
          <a:endParaRPr lang="en-US"/>
        </a:p>
      </dgm:t>
    </dgm:pt>
    <dgm:pt modelId="{A6A9F2FE-DA9D-4E13-864D-69397AAAB82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ritannic Bold" pitchFamily="34" charset="0"/>
            </a:rPr>
            <a:t>BELAJAR</a:t>
          </a:r>
          <a:endParaRPr lang="en-US" b="1" dirty="0">
            <a:solidFill>
              <a:schemeClr val="tx1"/>
            </a:solidFill>
            <a:latin typeface="Britannic Bold" pitchFamily="34" charset="0"/>
          </a:endParaRPr>
        </a:p>
      </dgm:t>
    </dgm:pt>
    <dgm:pt modelId="{1615E102-1483-4754-99E0-0FC9AF1AD106}" type="parTrans" cxnId="{2C36F74D-5330-4060-9511-2EDF9A057F70}">
      <dgm:prSet/>
      <dgm:spPr/>
      <dgm:t>
        <a:bodyPr/>
        <a:lstStyle/>
        <a:p>
          <a:endParaRPr lang="en-US"/>
        </a:p>
      </dgm:t>
    </dgm:pt>
    <dgm:pt modelId="{64770B2B-F6E1-496F-BF6C-B4F7267F2885}" type="sibTrans" cxnId="{2C36F74D-5330-4060-9511-2EDF9A057F70}">
      <dgm:prSet/>
      <dgm:spPr/>
      <dgm:t>
        <a:bodyPr/>
        <a:lstStyle/>
        <a:p>
          <a:endParaRPr lang="en-US"/>
        </a:p>
      </dgm:t>
    </dgm:pt>
    <dgm:pt modelId="{28B8C69B-CFD5-4F06-8483-84D55C22792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ritannic Bold" pitchFamily="34" charset="0"/>
            </a:rPr>
            <a:t>SOSIAL</a:t>
          </a:r>
          <a:endParaRPr lang="en-US" b="1" dirty="0">
            <a:solidFill>
              <a:schemeClr val="tx1"/>
            </a:solidFill>
            <a:latin typeface="Britannic Bold" pitchFamily="34" charset="0"/>
          </a:endParaRPr>
        </a:p>
      </dgm:t>
    </dgm:pt>
    <dgm:pt modelId="{F3D90456-5388-403A-AF40-79E6055AC835}" type="parTrans" cxnId="{811BB76C-F85A-4BCB-9D2F-3825576E2D5A}">
      <dgm:prSet/>
      <dgm:spPr/>
      <dgm:t>
        <a:bodyPr/>
        <a:lstStyle/>
        <a:p>
          <a:endParaRPr lang="en-US"/>
        </a:p>
      </dgm:t>
    </dgm:pt>
    <dgm:pt modelId="{6B35A73B-A0E6-429D-8E98-A8756771FCB2}" type="sibTrans" cxnId="{811BB76C-F85A-4BCB-9D2F-3825576E2D5A}">
      <dgm:prSet/>
      <dgm:spPr/>
      <dgm:t>
        <a:bodyPr/>
        <a:lstStyle/>
        <a:p>
          <a:endParaRPr lang="en-US"/>
        </a:p>
      </dgm:t>
    </dgm:pt>
    <dgm:pt modelId="{6B56DC4D-A91A-409C-A80E-AD5D49156F42}" type="pres">
      <dgm:prSet presAssocID="{6E435A46-23E3-407F-BC37-2555D52642F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6F72EE2-AF7D-4B56-83ED-A5679730BFC8}" type="pres">
      <dgm:prSet presAssocID="{6E435A46-23E3-407F-BC37-2555D52642F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DEF517-BF46-43A9-8365-2422DA11A7DA}" type="pres">
      <dgm:prSet presAssocID="{6E435A46-23E3-407F-BC37-2555D52642F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620586-FD39-40BD-93A1-F6D8F1DE5F4C}" type="pres">
      <dgm:prSet presAssocID="{6E435A46-23E3-407F-BC37-2555D52642F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614FBB-766B-4DFC-89EC-B1E5637A57B9}" type="pres">
      <dgm:prSet presAssocID="{6E435A46-23E3-407F-BC37-2555D52642F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21A7082-6D0E-4D9B-B7E9-A586C587DD06}" type="presOf" srcId="{474175A8-BD0B-47B9-9A9C-386D36E4E7F2}" destId="{A6F72EE2-AF7D-4B56-83ED-A5679730BFC8}" srcOrd="0" destOrd="0" presId="urn:microsoft.com/office/officeart/2005/8/layout/pyramid4"/>
    <dgm:cxn modelId="{D8785BC9-5FEA-4BCA-80E6-83215510722F}" srcId="{6E435A46-23E3-407F-BC37-2555D52642F0}" destId="{474175A8-BD0B-47B9-9A9C-386D36E4E7F2}" srcOrd="0" destOrd="0" parTransId="{CCA0B8C3-A644-48CB-9A40-318524535056}" sibTransId="{4FB51B3B-335E-4544-B8BA-37FBAC9EA2FA}"/>
    <dgm:cxn modelId="{358B52CE-4E84-4A95-AD8A-5325D28E95FB}" type="presOf" srcId="{A6A9F2FE-DA9D-4E13-864D-69397AAAB828}" destId="{52620586-FD39-40BD-93A1-F6D8F1DE5F4C}" srcOrd="0" destOrd="0" presId="urn:microsoft.com/office/officeart/2005/8/layout/pyramid4"/>
    <dgm:cxn modelId="{BCD0C119-2A5E-4461-A834-E19F7FFDDD59}" type="presOf" srcId="{28B8C69B-CFD5-4F06-8483-84D55C227928}" destId="{00614FBB-766B-4DFC-89EC-B1E5637A57B9}" srcOrd="0" destOrd="0" presId="urn:microsoft.com/office/officeart/2005/8/layout/pyramid4"/>
    <dgm:cxn modelId="{2C36F74D-5330-4060-9511-2EDF9A057F70}" srcId="{6E435A46-23E3-407F-BC37-2555D52642F0}" destId="{A6A9F2FE-DA9D-4E13-864D-69397AAAB828}" srcOrd="2" destOrd="0" parTransId="{1615E102-1483-4754-99E0-0FC9AF1AD106}" sibTransId="{64770B2B-F6E1-496F-BF6C-B4F7267F2885}"/>
    <dgm:cxn modelId="{9267D8DE-588F-44DC-A975-830D1E9D6768}" srcId="{6E435A46-23E3-407F-BC37-2555D52642F0}" destId="{BFF36863-FFF1-42FA-A1F9-6AA738607DE1}" srcOrd="1" destOrd="0" parTransId="{D6D24F67-D4D4-4B93-A3FE-DBF472A46982}" sibTransId="{54297F9A-4F6A-42B8-8530-0F4797F84A0E}"/>
    <dgm:cxn modelId="{811BB76C-F85A-4BCB-9D2F-3825576E2D5A}" srcId="{6E435A46-23E3-407F-BC37-2555D52642F0}" destId="{28B8C69B-CFD5-4F06-8483-84D55C227928}" srcOrd="3" destOrd="0" parTransId="{F3D90456-5388-403A-AF40-79E6055AC835}" sibTransId="{6B35A73B-A0E6-429D-8E98-A8756771FCB2}"/>
    <dgm:cxn modelId="{D58654D5-5793-4B5E-909C-54A6443421F2}" type="presOf" srcId="{BFF36863-FFF1-42FA-A1F9-6AA738607DE1}" destId="{B4DEF517-BF46-43A9-8365-2422DA11A7DA}" srcOrd="0" destOrd="0" presId="urn:microsoft.com/office/officeart/2005/8/layout/pyramid4"/>
    <dgm:cxn modelId="{E6D814AF-579F-4790-BE06-2DF8E3A85D45}" type="presOf" srcId="{6E435A46-23E3-407F-BC37-2555D52642F0}" destId="{6B56DC4D-A91A-409C-A80E-AD5D49156F42}" srcOrd="0" destOrd="0" presId="urn:microsoft.com/office/officeart/2005/8/layout/pyramid4"/>
    <dgm:cxn modelId="{5E945BF0-E5D7-49EA-BBD4-3A16AB3461B8}" type="presParOf" srcId="{6B56DC4D-A91A-409C-A80E-AD5D49156F42}" destId="{A6F72EE2-AF7D-4B56-83ED-A5679730BFC8}" srcOrd="0" destOrd="0" presId="urn:microsoft.com/office/officeart/2005/8/layout/pyramid4"/>
    <dgm:cxn modelId="{23F2F1BC-91B1-4A35-9090-C37C2339EA40}" type="presParOf" srcId="{6B56DC4D-A91A-409C-A80E-AD5D49156F42}" destId="{B4DEF517-BF46-43A9-8365-2422DA11A7DA}" srcOrd="1" destOrd="0" presId="urn:microsoft.com/office/officeart/2005/8/layout/pyramid4"/>
    <dgm:cxn modelId="{2348099E-3A0A-4A6E-BC52-3D7493C9616D}" type="presParOf" srcId="{6B56DC4D-A91A-409C-A80E-AD5D49156F42}" destId="{52620586-FD39-40BD-93A1-F6D8F1DE5F4C}" srcOrd="2" destOrd="0" presId="urn:microsoft.com/office/officeart/2005/8/layout/pyramid4"/>
    <dgm:cxn modelId="{9975C23E-EFCB-4C9C-AE73-1D37BCD1992F}" type="presParOf" srcId="{6B56DC4D-A91A-409C-A80E-AD5D49156F42}" destId="{00614FBB-766B-4DFC-89EC-B1E5637A57B9}" srcOrd="3" destOrd="0" presId="urn:microsoft.com/office/officeart/2005/8/layout/pyramid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0A9B01-3C52-42CF-B928-4A0355852D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A95E19-61C1-4516-830C-3B439EA5138C}">
      <dgm:prSet phldrT="[Text]" custT="1"/>
      <dgm:spPr/>
      <dgm:t>
        <a:bodyPr/>
        <a:lstStyle/>
        <a:p>
          <a:r>
            <a:rPr lang="en-US" sz="2500" dirty="0" smtClean="0">
              <a:solidFill>
                <a:schemeClr val="tx1"/>
              </a:solidFill>
            </a:rPr>
            <a:t>MAHASISWA</a:t>
          </a:r>
        </a:p>
        <a:p>
          <a:r>
            <a:rPr lang="en-US" sz="2500" dirty="0" smtClean="0">
              <a:solidFill>
                <a:schemeClr val="tx1"/>
              </a:solidFill>
            </a:rPr>
            <a:t>(model)</a:t>
          </a:r>
        </a:p>
        <a:p>
          <a:r>
            <a:rPr lang="en-US" sz="2500" dirty="0" err="1" smtClean="0">
              <a:solidFill>
                <a:schemeClr val="tx1"/>
              </a:solidFill>
            </a:rPr>
            <a:t>Etika</a:t>
          </a:r>
          <a:r>
            <a:rPr lang="en-US" sz="2500" dirty="0" smtClean="0">
              <a:solidFill>
                <a:schemeClr val="tx1"/>
              </a:solidFill>
            </a:rPr>
            <a:t> </a:t>
          </a:r>
          <a:r>
            <a:rPr lang="en-US" sz="2500" dirty="0" err="1" smtClean="0">
              <a:solidFill>
                <a:schemeClr val="tx1"/>
              </a:solidFill>
            </a:rPr>
            <a:t>Akademik</a:t>
          </a:r>
          <a:endParaRPr lang="en-US" sz="2500" dirty="0" smtClean="0">
            <a:solidFill>
              <a:schemeClr val="tx1"/>
            </a:solidFill>
          </a:endParaRPr>
        </a:p>
        <a:p>
          <a:r>
            <a:rPr lang="en-US" sz="2500" dirty="0" err="1" smtClean="0">
              <a:solidFill>
                <a:schemeClr val="tx1"/>
              </a:solidFill>
            </a:rPr>
            <a:t>Etika</a:t>
          </a:r>
          <a:r>
            <a:rPr lang="en-US" sz="2500" dirty="0" smtClean="0">
              <a:solidFill>
                <a:schemeClr val="tx1"/>
              </a:solidFill>
            </a:rPr>
            <a:t> </a:t>
          </a:r>
          <a:r>
            <a:rPr lang="en-US" sz="2500" dirty="0" err="1" smtClean="0">
              <a:solidFill>
                <a:schemeClr val="tx1"/>
              </a:solidFill>
            </a:rPr>
            <a:t>Perilaku</a:t>
          </a:r>
          <a:endParaRPr lang="en-US" sz="2500" dirty="0" smtClean="0">
            <a:solidFill>
              <a:schemeClr val="tx1"/>
            </a:solidFill>
          </a:endParaRPr>
        </a:p>
        <a:p>
          <a:r>
            <a:rPr lang="en-US" sz="2500" dirty="0" err="1" smtClean="0">
              <a:solidFill>
                <a:schemeClr val="tx1"/>
              </a:solidFill>
            </a:rPr>
            <a:t>Etika</a:t>
          </a:r>
          <a:r>
            <a:rPr lang="en-US" sz="2500" dirty="0" smtClean="0">
              <a:solidFill>
                <a:schemeClr val="tx1"/>
              </a:solidFill>
            </a:rPr>
            <a:t> </a:t>
          </a:r>
          <a:r>
            <a:rPr lang="en-US" sz="2500" dirty="0" err="1" smtClean="0">
              <a:solidFill>
                <a:schemeClr val="tx1"/>
              </a:solidFill>
            </a:rPr>
            <a:t>Berbusana</a:t>
          </a:r>
          <a:endParaRPr lang="en-US" sz="2500" dirty="0" smtClean="0">
            <a:solidFill>
              <a:schemeClr val="tx1"/>
            </a:solidFill>
          </a:endParaRPr>
        </a:p>
        <a:p>
          <a:endParaRPr lang="en-US" sz="2100" dirty="0">
            <a:solidFill>
              <a:schemeClr val="tx1"/>
            </a:solidFill>
          </a:endParaRPr>
        </a:p>
      </dgm:t>
    </dgm:pt>
    <dgm:pt modelId="{44F50CC9-3705-4F38-935B-68E6A1B1C9C9}" type="parTrans" cxnId="{099F3D0F-75E6-4B2E-B0B4-056B22E5BA10}">
      <dgm:prSet/>
      <dgm:spPr/>
      <dgm:t>
        <a:bodyPr/>
        <a:lstStyle/>
        <a:p>
          <a:endParaRPr lang="en-US"/>
        </a:p>
      </dgm:t>
    </dgm:pt>
    <dgm:pt modelId="{5E2B3823-18B6-4B16-A78D-2D10DD2A8B09}" type="sibTrans" cxnId="{099F3D0F-75E6-4B2E-B0B4-056B22E5BA10}">
      <dgm:prSet/>
      <dgm:spPr/>
      <dgm:t>
        <a:bodyPr/>
        <a:lstStyle/>
        <a:p>
          <a:endParaRPr lang="en-US"/>
        </a:p>
      </dgm:t>
    </dgm:pt>
    <dgm:pt modelId="{AD16A1FB-6404-49DA-8BC1-9B18134DBE33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character builder</a:t>
          </a:r>
          <a:endParaRPr lang="en-US" dirty="0">
            <a:solidFill>
              <a:schemeClr val="tx1"/>
            </a:solidFill>
          </a:endParaRPr>
        </a:p>
      </dgm:t>
    </dgm:pt>
    <dgm:pt modelId="{BF538AB6-9827-4213-B5FC-8F3C3B9CE00A}" type="parTrans" cxnId="{25742401-8921-4384-B9FF-DC29239E4B4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F58A03-0824-4130-A75E-B0E7CEDFC135}" type="sibTrans" cxnId="{25742401-8921-4384-B9FF-DC29239E4B40}">
      <dgm:prSet/>
      <dgm:spPr/>
      <dgm:t>
        <a:bodyPr/>
        <a:lstStyle/>
        <a:p>
          <a:endParaRPr lang="en-US"/>
        </a:p>
      </dgm:t>
    </dgm:pt>
    <dgm:pt modelId="{B6333C46-F51F-4237-94FB-3090399CD841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character enabler</a:t>
          </a:r>
          <a:endParaRPr lang="en-US" dirty="0">
            <a:solidFill>
              <a:schemeClr val="tx1"/>
            </a:solidFill>
          </a:endParaRPr>
        </a:p>
      </dgm:t>
    </dgm:pt>
    <dgm:pt modelId="{A1321698-CE8A-40A1-B554-86CDD5B9B6B0}" type="parTrans" cxnId="{2EF62C31-A18E-4177-B93F-9BC297736AE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E83C73-7BC5-488B-9A65-3BFE164909D6}" type="sibTrans" cxnId="{2EF62C31-A18E-4177-B93F-9BC297736AE0}">
      <dgm:prSet/>
      <dgm:spPr/>
      <dgm:t>
        <a:bodyPr/>
        <a:lstStyle/>
        <a:p>
          <a:endParaRPr lang="en-US"/>
        </a:p>
      </dgm:t>
    </dgm:pt>
    <dgm:pt modelId="{AD20501D-587C-4115-9ADF-24DD060C36C0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character engineer</a:t>
          </a:r>
          <a:endParaRPr lang="en-US" dirty="0">
            <a:solidFill>
              <a:schemeClr val="tx1"/>
            </a:solidFill>
          </a:endParaRPr>
        </a:p>
      </dgm:t>
    </dgm:pt>
    <dgm:pt modelId="{5E98686F-B6D4-4E3A-A64D-E8F2D1087975}" type="parTrans" cxnId="{4190E5A6-6D03-449A-A00E-BAE6F6B17D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FED963-81AA-4EEB-BA86-D5BB90604E13}" type="sibTrans" cxnId="{4190E5A6-6D03-449A-A00E-BAE6F6B17D2A}">
      <dgm:prSet/>
      <dgm:spPr/>
      <dgm:t>
        <a:bodyPr/>
        <a:lstStyle/>
        <a:p>
          <a:endParaRPr lang="en-US"/>
        </a:p>
      </dgm:t>
    </dgm:pt>
    <dgm:pt modelId="{DC7F7AA4-349F-4D6C-94A9-A77A30F75931}" type="pres">
      <dgm:prSet presAssocID="{850A9B01-3C52-42CF-B928-4A0355852D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0AFB2FF-343C-439C-8A55-7E340F0578D7}" type="pres">
      <dgm:prSet presAssocID="{A5A95E19-61C1-4516-830C-3B439EA5138C}" presName="centerShape" presStyleLbl="node0" presStyleIdx="0" presStyleCnt="1" custScaleX="123095" custScaleY="120033" custLinFactNeighborX="1161" custLinFactNeighborY="-166"/>
      <dgm:spPr/>
      <dgm:t>
        <a:bodyPr/>
        <a:lstStyle/>
        <a:p>
          <a:endParaRPr lang="en-US"/>
        </a:p>
      </dgm:t>
    </dgm:pt>
    <dgm:pt modelId="{A49E02DB-FF87-4AF6-945B-98029A8A2F09}" type="pres">
      <dgm:prSet presAssocID="{BF538AB6-9827-4213-B5FC-8F3C3B9CE00A}" presName="parTrans" presStyleLbl="bgSibTrans2D1" presStyleIdx="0" presStyleCnt="3" custScaleX="106949"/>
      <dgm:spPr/>
      <dgm:t>
        <a:bodyPr/>
        <a:lstStyle/>
        <a:p>
          <a:endParaRPr lang="en-US"/>
        </a:p>
      </dgm:t>
    </dgm:pt>
    <dgm:pt modelId="{05462600-9990-475B-B32B-E3713B796FED}" type="pres">
      <dgm:prSet presAssocID="{AD16A1FB-6404-49DA-8BC1-9B18134DBE33}" presName="node" presStyleLbl="node1" presStyleIdx="0" presStyleCnt="3" custScaleX="85494" custScaleY="68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1F3E2-5449-430C-BAC6-EBF5285575B3}" type="pres">
      <dgm:prSet presAssocID="{A1321698-CE8A-40A1-B554-86CDD5B9B6B0}" presName="parTrans" presStyleLbl="bgSibTrans2D1" presStyleIdx="1" presStyleCnt="3" custScaleX="106949"/>
      <dgm:spPr/>
      <dgm:t>
        <a:bodyPr/>
        <a:lstStyle/>
        <a:p>
          <a:endParaRPr lang="id-ID"/>
        </a:p>
      </dgm:t>
    </dgm:pt>
    <dgm:pt modelId="{3EE4C866-2C8A-4482-A6F8-9CD9155C36C5}" type="pres">
      <dgm:prSet presAssocID="{B6333C46-F51F-4237-94FB-3090399CD841}" presName="node" presStyleLbl="node1" presStyleIdx="1" presStyleCnt="3" custScaleX="85494" custScaleY="68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C6C73-6857-47EB-B733-E6856BFF8291}" type="pres">
      <dgm:prSet presAssocID="{5E98686F-B6D4-4E3A-A64D-E8F2D1087975}" presName="parTrans" presStyleLbl="bgSibTrans2D1" presStyleIdx="2" presStyleCnt="3" custScaleX="106949"/>
      <dgm:spPr/>
      <dgm:t>
        <a:bodyPr/>
        <a:lstStyle/>
        <a:p>
          <a:endParaRPr lang="id-ID"/>
        </a:p>
      </dgm:t>
    </dgm:pt>
    <dgm:pt modelId="{83AA6817-1A87-48ED-8424-67AA01ED9FD0}" type="pres">
      <dgm:prSet presAssocID="{AD20501D-587C-4115-9ADF-24DD060C36C0}" presName="node" presStyleLbl="node1" presStyleIdx="2" presStyleCnt="3" custScaleX="85494" custScaleY="68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B0A6F-192A-46B3-937D-B8A8A96BA94C}" type="presOf" srcId="{A1321698-CE8A-40A1-B554-86CDD5B9B6B0}" destId="{9BD1F3E2-5449-430C-BAC6-EBF5285575B3}" srcOrd="0" destOrd="0" presId="urn:microsoft.com/office/officeart/2005/8/layout/radial4"/>
    <dgm:cxn modelId="{F583AD53-5510-43F1-A13A-4017105E379D}" type="presOf" srcId="{BF538AB6-9827-4213-B5FC-8F3C3B9CE00A}" destId="{A49E02DB-FF87-4AF6-945B-98029A8A2F09}" srcOrd="0" destOrd="0" presId="urn:microsoft.com/office/officeart/2005/8/layout/radial4"/>
    <dgm:cxn modelId="{2EF62C31-A18E-4177-B93F-9BC297736AE0}" srcId="{A5A95E19-61C1-4516-830C-3B439EA5138C}" destId="{B6333C46-F51F-4237-94FB-3090399CD841}" srcOrd="1" destOrd="0" parTransId="{A1321698-CE8A-40A1-B554-86CDD5B9B6B0}" sibTransId="{21E83C73-7BC5-488B-9A65-3BFE164909D6}"/>
    <dgm:cxn modelId="{78A62D21-E959-43B3-9CAE-87CD2B35BECF}" type="presOf" srcId="{B6333C46-F51F-4237-94FB-3090399CD841}" destId="{3EE4C866-2C8A-4482-A6F8-9CD9155C36C5}" srcOrd="0" destOrd="0" presId="urn:microsoft.com/office/officeart/2005/8/layout/radial4"/>
    <dgm:cxn modelId="{99CA4B84-52B8-4B61-89B9-3FED7C06371E}" type="presOf" srcId="{AD20501D-587C-4115-9ADF-24DD060C36C0}" destId="{83AA6817-1A87-48ED-8424-67AA01ED9FD0}" srcOrd="0" destOrd="0" presId="urn:microsoft.com/office/officeart/2005/8/layout/radial4"/>
    <dgm:cxn modelId="{099F3D0F-75E6-4B2E-B0B4-056B22E5BA10}" srcId="{850A9B01-3C52-42CF-B928-4A0355852DEE}" destId="{A5A95E19-61C1-4516-830C-3B439EA5138C}" srcOrd="0" destOrd="0" parTransId="{44F50CC9-3705-4F38-935B-68E6A1B1C9C9}" sibTransId="{5E2B3823-18B6-4B16-A78D-2D10DD2A8B09}"/>
    <dgm:cxn modelId="{25742401-8921-4384-B9FF-DC29239E4B40}" srcId="{A5A95E19-61C1-4516-830C-3B439EA5138C}" destId="{AD16A1FB-6404-49DA-8BC1-9B18134DBE33}" srcOrd="0" destOrd="0" parTransId="{BF538AB6-9827-4213-B5FC-8F3C3B9CE00A}" sibTransId="{EBF58A03-0824-4130-A75E-B0E7CEDFC135}"/>
    <dgm:cxn modelId="{3EF09AB4-010E-4697-A057-45E69B4A4F00}" type="presOf" srcId="{A5A95E19-61C1-4516-830C-3B439EA5138C}" destId="{80AFB2FF-343C-439C-8A55-7E340F0578D7}" srcOrd="0" destOrd="0" presId="urn:microsoft.com/office/officeart/2005/8/layout/radial4"/>
    <dgm:cxn modelId="{5465055A-4BDA-4669-A3AB-9241FF5BDE13}" type="presOf" srcId="{850A9B01-3C52-42CF-B928-4A0355852DEE}" destId="{DC7F7AA4-349F-4D6C-94A9-A77A30F75931}" srcOrd="0" destOrd="0" presId="urn:microsoft.com/office/officeart/2005/8/layout/radial4"/>
    <dgm:cxn modelId="{4190E5A6-6D03-449A-A00E-BAE6F6B17D2A}" srcId="{A5A95E19-61C1-4516-830C-3B439EA5138C}" destId="{AD20501D-587C-4115-9ADF-24DD060C36C0}" srcOrd="2" destOrd="0" parTransId="{5E98686F-B6D4-4E3A-A64D-E8F2D1087975}" sibTransId="{DEFED963-81AA-4EEB-BA86-D5BB90604E13}"/>
    <dgm:cxn modelId="{005889C3-40B8-46E1-94E7-5C23D7FBC71E}" type="presOf" srcId="{5E98686F-B6D4-4E3A-A64D-E8F2D1087975}" destId="{F19C6C73-6857-47EB-B733-E6856BFF8291}" srcOrd="0" destOrd="0" presId="urn:microsoft.com/office/officeart/2005/8/layout/radial4"/>
    <dgm:cxn modelId="{446AC45B-C9F2-47BB-AF26-F0B4E82FEE83}" type="presOf" srcId="{AD16A1FB-6404-49DA-8BC1-9B18134DBE33}" destId="{05462600-9990-475B-B32B-E3713B796FED}" srcOrd="0" destOrd="0" presId="urn:microsoft.com/office/officeart/2005/8/layout/radial4"/>
    <dgm:cxn modelId="{63DDE594-AD64-4C25-8407-4612972242D5}" type="presParOf" srcId="{DC7F7AA4-349F-4D6C-94A9-A77A30F75931}" destId="{80AFB2FF-343C-439C-8A55-7E340F0578D7}" srcOrd="0" destOrd="0" presId="urn:microsoft.com/office/officeart/2005/8/layout/radial4"/>
    <dgm:cxn modelId="{7D8059CE-57DC-46FF-A4F9-930DE48105CB}" type="presParOf" srcId="{DC7F7AA4-349F-4D6C-94A9-A77A30F75931}" destId="{A49E02DB-FF87-4AF6-945B-98029A8A2F09}" srcOrd="1" destOrd="0" presId="urn:microsoft.com/office/officeart/2005/8/layout/radial4"/>
    <dgm:cxn modelId="{43BBE90E-FFC7-4210-871D-E1096E8219E4}" type="presParOf" srcId="{DC7F7AA4-349F-4D6C-94A9-A77A30F75931}" destId="{05462600-9990-475B-B32B-E3713B796FED}" srcOrd="2" destOrd="0" presId="urn:microsoft.com/office/officeart/2005/8/layout/radial4"/>
    <dgm:cxn modelId="{B0BDF7E3-E77C-41D7-85FA-0DE9A0071042}" type="presParOf" srcId="{DC7F7AA4-349F-4D6C-94A9-A77A30F75931}" destId="{9BD1F3E2-5449-430C-BAC6-EBF5285575B3}" srcOrd="3" destOrd="0" presId="urn:microsoft.com/office/officeart/2005/8/layout/radial4"/>
    <dgm:cxn modelId="{D3075CA6-A34D-4C3A-98E6-C08454DF0102}" type="presParOf" srcId="{DC7F7AA4-349F-4D6C-94A9-A77A30F75931}" destId="{3EE4C866-2C8A-4482-A6F8-9CD9155C36C5}" srcOrd="4" destOrd="0" presId="urn:microsoft.com/office/officeart/2005/8/layout/radial4"/>
    <dgm:cxn modelId="{B06F310D-3B0B-4987-90B9-0EA390A5A4F0}" type="presParOf" srcId="{DC7F7AA4-349F-4D6C-94A9-A77A30F75931}" destId="{F19C6C73-6857-47EB-B733-E6856BFF8291}" srcOrd="5" destOrd="0" presId="urn:microsoft.com/office/officeart/2005/8/layout/radial4"/>
    <dgm:cxn modelId="{CAE00A08-EA55-4099-8782-21DDA652A15D}" type="presParOf" srcId="{DC7F7AA4-349F-4D6C-94A9-A77A30F75931}" destId="{83AA6817-1A87-48ED-8424-67AA01ED9FD0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9A5E-E9E9-4044-8734-11F9BD2FA7E7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11865-DD11-43C7-B3D4-F32C6F262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9594-C702-45B3-9E13-A6F046DE2330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F376C-C193-4045-8D39-DF1B48F86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868AB-B8A6-4C8E-A012-CB06E875251B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EAC6-4F89-40F6-9B85-87C226615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6613" y="735013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58475" y="2971800"/>
            <a:ext cx="6096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FFCA1-F417-46B3-AAD7-01A542E98025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176F77-6489-42CF-8ADD-D328CC4C9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C40E-06FE-4B4E-A2C5-2A75A5E9C0B4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562D-6628-4D6F-815C-964334D13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E71C-553F-4BC2-9C4C-3438FDA27865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8F6B-D7B0-4F9D-BA46-239B625CD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DD1F-A298-4791-A777-4DF28DB8DFEE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3CE3-5704-4AEB-8E28-A8B96330A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2CDE-2FBE-48D0-9C7B-F300B4C22ACB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24C2D-7097-42CE-8C74-7E3B2C203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5B3F-D8F5-4A92-8864-A92498A4CD00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B339-443C-4776-A62F-106517700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A4BC5-739B-49B6-94D2-1E8CEFFDCC09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8C8A-DB62-4E93-8F8C-CAB48B377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F905-590F-4ABA-AEEE-BB5EE0DA29BC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840AA-13E9-4232-B332-1765D1A6C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1713-B795-4FCE-B72E-003A51803949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CB2E-1DCE-4F4A-9CE4-9B9B4C081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9B524-F531-437A-A3F6-D16BF560BB08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957D8-0F1D-424A-AAC0-D26E8DCD4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6474-BE88-4594-8ED4-2E3ABF521BF5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7AA8C-52E5-43AF-86CD-F8A6B3BBB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F570-72BB-49BA-96B6-C74C70FB0E67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A538-7C2D-49E7-B8CD-AE787EAD1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7D48-2BC9-4C69-AC1E-A2851E064A6D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6827-B085-4069-AFD3-DFB3009D3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EBE6-72AD-40CD-B951-F84B19ACBF7F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5AA5-A177-4FDF-AAD1-C2A821847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536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95500"/>
            <a:ext cx="10353675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BDFE0F-B1B2-4968-9023-B89DEE4885B4}" type="datetimeFigureOut">
              <a:rPr lang="en-US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540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1F3E1C-5D79-4E3A-8393-2996F5497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4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817563"/>
            <a:ext cx="10707688" cy="2692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PEMBEKALAN PPL</a:t>
            </a:r>
            <a:br>
              <a:rPr lang="en-US" dirty="0" smtClean="0"/>
            </a:br>
            <a:r>
              <a:rPr lang="en-US" dirty="0" smtClean="0"/>
              <a:t>BIMBINGAN DAN KONSELING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6850"/>
            <a:ext cx="10804525" cy="22621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TIM PPL</a:t>
            </a:r>
          </a:p>
          <a:p>
            <a:pPr eaLnBrk="1" hangingPunct="1">
              <a:defRPr/>
            </a:pPr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</a:p>
          <a:p>
            <a:pPr eaLnBrk="1" hangingPunct="1">
              <a:defRPr/>
            </a:pP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Keguruan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Universitas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1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PROSES KULIAH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14400"/>
          <a:ext cx="10972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C3A4CE-CADC-4AE7-A1CB-110944402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graphicEl>
                                              <a:dgm id="{D6C3A4CE-CADC-4AE7-A1CB-110944402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9CA96D-8DDB-494C-A587-4C0AB6C99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graphicEl>
                                              <a:dgm id="{7E9CA96D-8DDB-494C-A587-4C0AB6C99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42F8FC-200B-44F2-A1E6-27E18C923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graphicEl>
                                              <a:dgm id="{3E42F8FC-200B-44F2-A1E6-27E18C923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11755B-FCB8-4F6C-9469-123DA058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graphicEl>
                                              <a:dgm id="{F611755B-FCB8-4F6C-9469-123DA058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D4066-3C0C-4CB2-8413-018F477E7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graphicEl>
                                              <a:dgm id="{6E9D4066-3C0C-4CB2-8413-018F477E7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5326D-43EF-409B-86CD-F5009D9DC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graphicEl>
                                              <a:dgm id="{7165326D-43EF-409B-86CD-F5009D9DC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5D95BE-EA5D-4BB9-97C5-03B9BFB32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graphicEl>
                                              <a:dgm id="{635D95BE-EA5D-4BB9-97C5-03B9BFB32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4638"/>
            <a:ext cx="879475" cy="6318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500" dirty="0" smtClean="0"/>
              <a:t>K</a:t>
            </a:r>
            <a:br>
              <a:rPr lang="en-US" sz="2500" dirty="0" smtClean="0"/>
            </a:br>
            <a:r>
              <a:rPr lang="en-US" sz="2500" dirty="0" smtClean="0"/>
              <a:t>O</a:t>
            </a:r>
            <a:br>
              <a:rPr lang="en-US" sz="2500" dirty="0" smtClean="0"/>
            </a:br>
            <a:r>
              <a:rPr lang="en-US" sz="2500" dirty="0" smtClean="0"/>
              <a:t>M</a:t>
            </a:r>
            <a:br>
              <a:rPr lang="en-US" sz="2500" dirty="0" smtClean="0"/>
            </a:br>
            <a:r>
              <a:rPr lang="en-US" sz="2500" dirty="0" smtClean="0"/>
              <a:t>P</a:t>
            </a:r>
            <a:br>
              <a:rPr lang="en-US" sz="2500" dirty="0" smtClean="0"/>
            </a:br>
            <a:r>
              <a:rPr lang="en-US" sz="2500" dirty="0" smtClean="0"/>
              <a:t>E</a:t>
            </a:r>
            <a:br>
              <a:rPr lang="en-US" sz="2500" dirty="0" smtClean="0"/>
            </a:br>
            <a:r>
              <a:rPr lang="en-US" sz="2500" dirty="0" smtClean="0"/>
              <a:t>T</a:t>
            </a:r>
            <a:br>
              <a:rPr lang="en-US" sz="2500" dirty="0" smtClean="0"/>
            </a:br>
            <a:r>
              <a:rPr lang="en-US" sz="2500" dirty="0" smtClean="0"/>
              <a:t>E</a:t>
            </a:r>
            <a:br>
              <a:rPr lang="en-US" sz="2500" dirty="0" smtClean="0"/>
            </a:br>
            <a:r>
              <a:rPr lang="en-US" sz="2500" dirty="0" smtClean="0"/>
              <a:t>N</a:t>
            </a:r>
            <a:br>
              <a:rPr lang="en-US" sz="2500" dirty="0" smtClean="0"/>
            </a:br>
            <a:r>
              <a:rPr lang="en-US" sz="2500" dirty="0" smtClean="0"/>
              <a:t>S</a:t>
            </a:r>
            <a:br>
              <a:rPr lang="en-US" sz="2500" dirty="0" smtClean="0"/>
            </a:br>
            <a:r>
              <a:rPr lang="en-US" sz="2500" dirty="0" smtClean="0"/>
              <a:t>I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 K</a:t>
            </a:r>
            <a:br>
              <a:rPr lang="en-US" sz="2500" dirty="0" smtClean="0"/>
            </a:br>
            <a:r>
              <a:rPr lang="en-US" sz="2500" dirty="0" smtClean="0"/>
              <a:t>O</a:t>
            </a:r>
            <a:br>
              <a:rPr lang="en-US" sz="2500" dirty="0" smtClean="0"/>
            </a:br>
            <a:r>
              <a:rPr lang="en-US" sz="2500" dirty="0" smtClean="0"/>
              <a:t>N</a:t>
            </a:r>
            <a:br>
              <a:rPr lang="en-US" sz="2500" dirty="0" smtClean="0"/>
            </a:br>
            <a:r>
              <a:rPr lang="en-US" sz="2500" dirty="0" smtClean="0"/>
              <a:t>S</a:t>
            </a:r>
            <a:br>
              <a:rPr lang="en-US" sz="2500" dirty="0" smtClean="0"/>
            </a:br>
            <a:r>
              <a:rPr lang="en-US" sz="2500" dirty="0" smtClean="0"/>
              <a:t>E</a:t>
            </a:r>
            <a:br>
              <a:rPr lang="en-US" sz="2500" dirty="0" smtClean="0"/>
            </a:br>
            <a:r>
              <a:rPr lang="en-US" sz="2500" dirty="0" smtClean="0"/>
              <a:t>L</a:t>
            </a:r>
            <a:br>
              <a:rPr lang="en-US" sz="2500" dirty="0" smtClean="0"/>
            </a:br>
            <a:r>
              <a:rPr lang="en-US" sz="2500" dirty="0" smtClean="0"/>
              <a:t>O</a:t>
            </a:r>
            <a:br>
              <a:rPr lang="en-US" sz="2500" dirty="0" smtClean="0"/>
            </a:br>
            <a:r>
              <a:rPr lang="en-US" sz="2500" dirty="0" smtClean="0"/>
              <a:t>R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9095" y="312821"/>
          <a:ext cx="9504948" cy="6164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6F767-7B2E-4F84-9035-FC9757EF4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graphicEl>
                                              <a:dgm id="{2596F767-7B2E-4F84-9035-FC9757EF4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6E5ECE-921A-47C6-AFFD-F949FFFEA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graphicEl>
                                              <a:dgm id="{BE6E5ECE-921A-47C6-AFFD-F949FFFEA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0D071-2752-4DEC-A34C-BC87A273E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graphicEl>
                                              <a:dgm id="{5490D071-2752-4DEC-A34C-BC87A273E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D0C455-4414-41CA-8CBB-BC1724ABA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graphicEl>
                                              <a:dgm id="{0ED0C455-4414-41CA-8CBB-BC1724ABA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1664C7-3F40-4427-88DA-EF1E4AB35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graphicEl>
                                              <a:dgm id="{051664C7-3F40-4427-88DA-EF1E4AB35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3ED210-28BB-4A3D-9518-4EA0C972E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graphicEl>
                                              <a:dgm id="{E53ED210-28BB-4A3D-9518-4EA0C972E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FA0F5-F5AB-4BFB-8B2B-620D9DFC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graphicEl>
                                              <a:dgm id="{E43FA0F5-F5AB-4BFB-8B2B-620D9DFC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D26F9-BAB7-4FFB-A65D-640A5F07E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graphicEl>
                                              <a:dgm id="{71AD26F9-BAB7-4FFB-A65D-640A5F07E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BC02CE-0281-4B0B-B14E-5AC08F5D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graphicEl>
                                              <a:dgm id="{8CBC02CE-0281-4B0B-B14E-5AC08F5D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381000"/>
            <a:ext cx="10972800" cy="762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PRAKTIK PENGALAMAN LAPANGAN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1219200"/>
            <a:ext cx="4064000" cy="9906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  <a:latin typeface="+mj-lt"/>
              </a:rPr>
              <a:t>PRAKTIK</a:t>
            </a:r>
          </a:p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  <a:latin typeface="+mj-lt"/>
              </a:rPr>
              <a:t>PERSEKOLAHAN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76800" y="1219200"/>
            <a:ext cx="6705600" cy="990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  <a:latin typeface="+mj-lt"/>
              </a:rPr>
              <a:t>PRAKTIK</a:t>
            </a:r>
          </a:p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  <a:latin typeface="+mj-lt"/>
              </a:rPr>
              <a:t>BIMBINGAN DAN KONSELING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9600" y="2285999"/>
            <a:ext cx="4064000" cy="4355433"/>
          </a:xfrm>
          <a:prstGeom prst="roundRect">
            <a:avLst>
              <a:gd name="adj" fmla="val 6266"/>
            </a:avLst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Kegiatan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sekolah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diluar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kegiatan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BK: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Piket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Sekolah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Administrasi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Sekolah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Perpustakaan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,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dll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)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76800" y="2286000"/>
            <a:ext cx="6705600" cy="2209800"/>
          </a:xfrm>
          <a:prstGeom prst="roundRect">
            <a:avLst>
              <a:gd name="adj" fmla="val 9091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Penyusunan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Program BK</a:t>
            </a: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Bimbingan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Klasikal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Konseling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Individual </a:t>
            </a: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Konseling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Kelompok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5. PIK/</a:t>
            </a:r>
            <a:r>
              <a:rPr lang="en-US" sz="2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Peer Counselor</a:t>
            </a:r>
            <a:endParaRPr lang="en-US" sz="2600" b="1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4571999"/>
            <a:ext cx="6705600" cy="2069433"/>
          </a:xfrm>
          <a:prstGeom prst="roundRect">
            <a:avLst>
              <a:gd name="adj" fmla="val 9091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Pengembangan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Media </a:t>
            </a: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Konferensi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Kasus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3. Home Visit</a:t>
            </a: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Analisis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data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siswa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5.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Referal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25453" y="381000"/>
          <a:ext cx="6737684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73063" y="373063"/>
            <a:ext cx="67976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Perpetua Titling MT" pitchFamily="18" charset="0"/>
              </a:rPr>
              <a:t>DOMAIN PERKEMBANGAN SISWA SEKOLAH MENENGAH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614FBB-766B-4DFC-89EC-B1E5637A5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graphicEl>
                                              <a:dgm id="{00614FBB-766B-4DFC-89EC-B1E5637A5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620586-FD39-40BD-93A1-F6D8F1DE5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graphicEl>
                                              <a:dgm id="{52620586-FD39-40BD-93A1-F6D8F1DE5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DEF517-BF46-43A9-8365-2422DA11A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graphicEl>
                                              <a:dgm id="{B4DEF517-BF46-43A9-8365-2422DA11A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F72EE2-AF7D-4B56-83ED-A5679730B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graphicEl>
                                              <a:dgm id="{A6F72EE2-AF7D-4B56-83ED-A5679730B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62527" y="421105"/>
          <a:ext cx="10359190" cy="6063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A6817-1A87-48ED-8424-67AA01ED9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graphicEl>
                                              <a:dgm id="{83AA6817-1A87-48ED-8424-67AA01ED9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4C866-2C8A-4482-A6F8-9CD9155C3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graphicEl>
                                              <a:dgm id="{3EE4C866-2C8A-4482-A6F8-9CD9155C3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462600-9990-475B-B32B-E3713B796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>
                                            <p:graphicEl>
                                              <a:dgm id="{05462600-9990-475B-B32B-E3713B796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9C6C73-6857-47EB-B733-E6856BFF8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graphicEl>
                                              <a:dgm id="{F19C6C73-6857-47EB-B733-E6856BFF8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D1F3E2-5449-430C-BAC6-EBF528557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graphicEl>
                                              <a:dgm id="{9BD1F3E2-5449-430C-BAC6-EBF528557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9E02DB-FF87-4AF6-945B-98029A8A2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graphicEl>
                                              <a:dgm id="{A49E02DB-FF87-4AF6-945B-98029A8A2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FB2FF-343C-439C-8A55-7E340F057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graphicEl>
                                              <a:dgm id="{80AFB2FF-343C-439C-8A55-7E340F057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skripsi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68</TotalTime>
  <Words>123</Words>
  <Application>Microsoft Office PowerPoint</Application>
  <PresentationFormat>Custom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Rockwell</vt:lpstr>
      <vt:lpstr>Arial</vt:lpstr>
      <vt:lpstr>Bookman Old Style</vt:lpstr>
      <vt:lpstr>Calibri</vt:lpstr>
      <vt:lpstr>Perpetua Titling MT</vt:lpstr>
      <vt:lpstr>Damask</vt:lpstr>
      <vt:lpstr>PEMBEKALAN PPL BIMBINGAN DAN KONSELING </vt:lpstr>
      <vt:lpstr>PROSES KULIAH</vt:lpstr>
      <vt:lpstr>K O M P E T E N S I   K O N S E L O R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TRANSAKSI</dc:title>
  <dc:creator>arieee</dc:creator>
  <cp:lastModifiedBy>IPUT</cp:lastModifiedBy>
  <cp:revision>14</cp:revision>
  <dcterms:created xsi:type="dcterms:W3CDTF">2013-06-21T08:25:45Z</dcterms:created>
  <dcterms:modified xsi:type="dcterms:W3CDTF">2013-07-05T04:23:33Z</dcterms:modified>
</cp:coreProperties>
</file>