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7" r:id="rId3"/>
    <p:sldId id="268" r:id="rId4"/>
    <p:sldId id="258" r:id="rId5"/>
    <p:sldId id="260" r:id="rId6"/>
    <p:sldId id="262" r:id="rId7"/>
    <p:sldId id="263" r:id="rId8"/>
    <p:sldId id="265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7D167-28D9-441A-980D-D255BF5478C5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D72DE-5DC9-49BE-8C05-880DDD350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D51E6-9D2F-438F-BE35-23173E2B426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1B86B-DA82-411C-AD87-D6F3B0A0A1F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E297A-8C55-4A16-9336-7D607F00B8AE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D4CD25-D698-4A81-A795-E19AC287FD6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00B3D-6F7F-4472-9DBB-85F81B8A8A6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81BD0-AA0E-488A-A4AA-C38797500F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D2E9164-111F-452C-986E-16D438E864E6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F7C43DE-8DAF-4BB4-B076-F1DA5F04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JABARAN%20WAKTU%20PPL%20BK%202013.docx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1.png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0.png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15" Type="http://schemas.openxmlformats.org/officeDocument/2006/relationships/image" Target="../media/image13.wmf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5.wmf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HASRAT UNTUK BERUBAH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2057400"/>
            <a:ext cx="6829444" cy="4068763"/>
          </a:xfrm>
        </p:spPr>
        <p:txBody>
          <a:bodyPr/>
          <a:lstStyle/>
          <a:p>
            <a:r>
              <a:rPr lang="en-US" sz="4000" dirty="0" err="1" smtClean="0"/>
              <a:t>Kenali</a:t>
            </a:r>
            <a:r>
              <a:rPr lang="en-US" sz="4000" dirty="0" smtClean="0"/>
              <a:t> </a:t>
            </a:r>
            <a:r>
              <a:rPr lang="en-US" sz="4000" dirty="0" err="1" smtClean="0"/>
              <a:t>Diri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Mau </a:t>
            </a:r>
            <a:r>
              <a:rPr lang="en-US" sz="4000" dirty="0" err="1" smtClean="0"/>
              <a:t>Mendengar</a:t>
            </a:r>
            <a:endParaRPr lang="en-US" sz="4000" dirty="0" smtClean="0"/>
          </a:p>
          <a:p>
            <a:r>
              <a:rPr lang="en-US" sz="4000" dirty="0" smtClean="0"/>
              <a:t>Mau </a:t>
            </a:r>
            <a:r>
              <a:rPr lang="en-US" sz="4000" dirty="0" err="1" smtClean="0"/>
              <a:t>Berbagi</a:t>
            </a:r>
            <a:endParaRPr lang="en-US" sz="4000" dirty="0" smtClean="0"/>
          </a:p>
          <a:p>
            <a:r>
              <a:rPr lang="en-US" sz="4000" dirty="0" smtClean="0"/>
              <a:t>Mau </a:t>
            </a:r>
            <a:r>
              <a:rPr lang="en-US" sz="4000" dirty="0" err="1" smtClean="0"/>
              <a:t>Istiqomah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57188" y="1071563"/>
            <a:ext cx="8475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/>
              <a:t>Level Satu: Perkembangan Awal 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785813" y="1928813"/>
            <a:ext cx="79295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FF0000"/>
                </a:solidFill>
              </a:rPr>
              <a:t>Karakteristik</a:t>
            </a:r>
            <a:r>
              <a:rPr lang="en-US" sz="2400"/>
              <a:t>: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Cenderung kurang memiliki kesadaran diri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Berpikir kategoris, dengan pengalaman terbatas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Motivasi tinggi untuk berbuat yang terbaik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Kecemasan tinggi terkait dengan kerja keras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Berpusat pada perolehan keterampilan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Ketergantungan tinggi pada supervisor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85813" y="1925638"/>
            <a:ext cx="750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Lingkungan Supervisi bagi Konselor Level  Satu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857250" y="3040063"/>
            <a:ext cx="7500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Memberikan struktur untuk memelihara tingkat kecemasan agar tetap rendah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Memberikan balikan positif terkait kemampuan konselor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/>
              <a:t>Berpusat pada data ketimbang konselor yang disupervisi</a:t>
            </a: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357188" y="1071563"/>
            <a:ext cx="8475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/>
              <a:t>Level Satu: Perkembangan 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071563" y="357188"/>
            <a:ext cx="7643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/>
              <a:t>Level Dua: Coba-coba dan Hambatan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395537" y="980728"/>
            <a:ext cx="817696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err="1">
                <a:solidFill>
                  <a:srgbClr val="FF0000"/>
                </a:solidFill>
              </a:rPr>
              <a:t>Karakteristik</a:t>
            </a:r>
            <a:r>
              <a:rPr lang="en-US" sz="2000" dirty="0"/>
              <a:t>: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Motivasi</a:t>
            </a:r>
            <a:r>
              <a:rPr lang="en-US" sz="2000" dirty="0"/>
              <a:t> </a:t>
            </a:r>
            <a:r>
              <a:rPr lang="en-US" sz="2000" dirty="0" err="1"/>
              <a:t>berubah-ubah</a:t>
            </a:r>
            <a:r>
              <a:rPr lang="en-US" sz="2000" dirty="0"/>
              <a:t>, </a:t>
            </a:r>
            <a:r>
              <a:rPr lang="en-US" sz="2000" dirty="0" err="1"/>
              <a:t>berusaha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r>
              <a:rPr lang="en-US" sz="2000" dirty="0"/>
              <a:t>,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asertif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imitatif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Konflik</a:t>
            </a:r>
            <a:r>
              <a:rPr lang="en-US" sz="2000" dirty="0"/>
              <a:t> </a:t>
            </a:r>
            <a:r>
              <a:rPr lang="en-US" sz="2000" dirty="0" err="1"/>
              <a:t>ketergantungan</a:t>
            </a:r>
            <a:r>
              <a:rPr lang="en-US" sz="2000" dirty="0"/>
              <a:t> 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err="1"/>
              <a:t>kebebasan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membingungkan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Keterampilan</a:t>
            </a:r>
            <a:r>
              <a:rPr lang="en-US" sz="2000" dirty="0"/>
              <a:t>, </a:t>
            </a:r>
            <a:r>
              <a:rPr lang="en-US" sz="2000" dirty="0" err="1"/>
              <a:t>kekuatan</a:t>
            </a:r>
            <a:r>
              <a:rPr lang="en-US" sz="2000" dirty="0"/>
              <a:t>, </a:t>
            </a:r>
            <a:r>
              <a:rPr lang="en-US" sz="2000" dirty="0" err="1"/>
              <a:t>kelemahan</a:t>
            </a:r>
            <a:r>
              <a:rPr lang="en-US" sz="2000" dirty="0"/>
              <a:t> </a:t>
            </a:r>
            <a:r>
              <a:rPr lang="en-US" sz="2000" dirty="0" err="1"/>
              <a:t>konselor</a:t>
            </a:r>
            <a:r>
              <a:rPr lang="en-US" sz="2000" dirty="0"/>
              <a:t> yang </a:t>
            </a:r>
            <a:r>
              <a:rPr lang="en-US" sz="2000" dirty="0" err="1"/>
              <a:t>disupervisi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menyadari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yang </a:t>
            </a:r>
            <a:r>
              <a:rPr lang="en-US" sz="2000" dirty="0" err="1"/>
              <a:t>menyusahkan</a:t>
            </a:r>
            <a:r>
              <a:rPr lang="en-US" sz="2000" dirty="0"/>
              <a:t> </a:t>
            </a:r>
            <a:r>
              <a:rPr lang="en-US" sz="2000" dirty="0" err="1"/>
              <a:t>hati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Merealisasikan</a:t>
            </a:r>
            <a:r>
              <a:rPr lang="en-US" sz="2000" dirty="0"/>
              <a:t> </a:t>
            </a:r>
            <a:r>
              <a:rPr lang="en-US" sz="2000" dirty="0" err="1"/>
              <a:t>konseling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sekedar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0000"/>
                </a:solidFill>
              </a:rPr>
              <a:t>motif </a:t>
            </a:r>
            <a:r>
              <a:rPr lang="en-US" sz="2000" dirty="0" err="1">
                <a:solidFill>
                  <a:srgbClr val="FF0000"/>
                </a:solidFill>
              </a:rPr>
              <a:t>altruistik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dikedepankan</a:t>
            </a:r>
            <a:r>
              <a:rPr lang="en-US" sz="2000" dirty="0"/>
              <a:t>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Kesadaan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keterbatasan</a:t>
            </a:r>
            <a:r>
              <a:rPr lang="en-US" sz="2000" dirty="0"/>
              <a:t> </a:t>
            </a:r>
            <a:r>
              <a:rPr lang="en-US" sz="2000" dirty="0" err="1"/>
              <a:t>proses</a:t>
            </a:r>
            <a:r>
              <a:rPr lang="en-US" sz="2000" dirty="0"/>
              <a:t> </a:t>
            </a:r>
            <a:r>
              <a:rPr lang="en-US" sz="2000" dirty="0" err="1"/>
              <a:t>konseling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klien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/>
              <a:t>Rasa </a:t>
            </a:r>
            <a:r>
              <a:rPr lang="en-US" sz="2000" dirty="0" err="1"/>
              <a:t>takut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racun</a:t>
            </a:r>
            <a:r>
              <a:rPr lang="en-US" sz="2000" dirty="0"/>
              <a:t> (</a:t>
            </a:r>
            <a:r>
              <a:rPr lang="en-US" sz="2000" dirty="0" err="1">
                <a:solidFill>
                  <a:srgbClr val="FF0000"/>
                </a:solidFill>
              </a:rPr>
              <a:t>semakin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dijauhi</a:t>
            </a:r>
            <a:r>
              <a:rPr lang="en-US" sz="2000" dirty="0"/>
              <a:t>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Menangani</a:t>
            </a:r>
            <a:r>
              <a:rPr lang="en-US" sz="2000" dirty="0"/>
              <a:t> </a:t>
            </a:r>
            <a:r>
              <a:rPr lang="en-US" sz="2000" dirty="0" err="1"/>
              <a:t>kasus-kasus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emosional</a:t>
            </a:r>
            <a:endParaRPr lang="en-US" sz="20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000" dirty="0" err="1"/>
              <a:t>Otonomi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konselor</a:t>
            </a:r>
            <a:r>
              <a:rPr lang="en-US" sz="2000" dirty="0"/>
              <a:t> yang </a:t>
            </a:r>
            <a:r>
              <a:rPr lang="en-US" sz="2000" dirty="0" err="1"/>
              <a:t>disupervisi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meminta</a:t>
            </a:r>
            <a:r>
              <a:rPr lang="en-US" sz="2000" dirty="0"/>
              <a:t> </a:t>
            </a:r>
            <a:r>
              <a:rPr lang="en-US" sz="2000" dirty="0" err="1"/>
              <a:t>pandangan-pandangan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saran-saran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supervisor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4375" y="571500"/>
            <a:ext cx="7643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3200"/>
              <a:t>Level Dua: Coba-coba dan Hambatan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500063" y="1928812"/>
            <a:ext cx="7096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Lingkungan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supervisi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pada</a:t>
            </a:r>
            <a:r>
              <a:rPr lang="en-US" sz="2800" dirty="0">
                <a:solidFill>
                  <a:srgbClr val="FF0000"/>
                </a:solidFill>
              </a:rPr>
              <a:t> level 2: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571500" y="2786063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2800" dirty="0"/>
              <a:t>Supervisor </a:t>
            </a: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sugesti</a:t>
            </a:r>
            <a:r>
              <a:rPr lang="en-US" sz="2800" dirty="0"/>
              <a:t> </a:t>
            </a:r>
            <a:r>
              <a:rPr lang="en-US" sz="2800" dirty="0" err="1"/>
              <a:t>evaluatif-kritis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endParaRPr lang="en-US" sz="28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supervisi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hirarkis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disupport</a:t>
            </a:r>
            <a:r>
              <a:rPr lang="en-US" sz="2800" dirty="0"/>
              <a:t>.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1071563" y="357188"/>
            <a:ext cx="6929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Calibri" pitchFamily="34" charset="0"/>
              </a:rPr>
              <a:t>Level 3: Tantangan dan Pertumbuhan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857250" y="1340768"/>
            <a:ext cx="78581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Karakteristik</a:t>
            </a:r>
            <a:r>
              <a:rPr lang="en-US" sz="2400" dirty="0">
                <a:cs typeface="Arial" charset="0"/>
              </a:rPr>
              <a:t>: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Memperoleh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identitas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pribadi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konselor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percaya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diri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Motivasi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lebih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stabil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Otonomi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bukan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menjadi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ancaman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dirty="0" err="1">
                <a:cs typeface="Arial" charset="0"/>
              </a:rPr>
              <a:t>menakutkan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Kesadaran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diri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kesadaan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orang</a:t>
            </a:r>
            <a:r>
              <a:rPr lang="en-US" sz="2400" dirty="0">
                <a:cs typeface="Arial" charset="0"/>
              </a:rPr>
              <a:t> lain </a:t>
            </a:r>
            <a:r>
              <a:rPr lang="en-US" sz="2400" dirty="0" err="1">
                <a:cs typeface="Arial" charset="0"/>
              </a:rPr>
              <a:t>mulai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meningkat</a:t>
            </a:r>
            <a:r>
              <a:rPr lang="en-US" sz="2400" dirty="0">
                <a:cs typeface="Arial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dasar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terjadinya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cs typeface="Arial" charset="0"/>
              </a:rPr>
              <a:t>empati</a:t>
            </a:r>
            <a:r>
              <a:rPr lang="en-US" sz="2400" dirty="0">
                <a:cs typeface="Arial" charset="0"/>
              </a:rPr>
              <a:t>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Mampu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berhubungan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baik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dengan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konseli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walau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belum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dikenal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sebelumnya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Pada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umumnya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menyadari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kekuatan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kelemahannya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Dapat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memikirkan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adanya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perbedaan-perbedaan</a:t>
            </a:r>
            <a:r>
              <a:rPr lang="en-US" sz="2400" dirty="0">
                <a:cs typeface="Arial" charset="0"/>
              </a:rPr>
              <a:t> individual </a:t>
            </a:r>
            <a:r>
              <a:rPr lang="en-US" sz="2400" dirty="0" err="1">
                <a:cs typeface="Arial" charset="0"/>
              </a:rPr>
              <a:t>konseli</a:t>
            </a:r>
            <a:endParaRPr lang="en-US" sz="2400" dirty="0">
              <a:cs typeface="Arial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2400" dirty="0" err="1">
                <a:cs typeface="Arial" charset="0"/>
              </a:rPr>
              <a:t>Memahami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etika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perspektif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profesional</a:t>
            </a: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143000" y="714375"/>
            <a:ext cx="7429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Level 3: Tantangan dan Pertumbuhan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1928813"/>
            <a:ext cx="7500938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</a:rPr>
              <a:t>Lingkungan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supervisi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diharapkan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pada</a:t>
            </a:r>
            <a:r>
              <a:rPr lang="en-US" sz="2400" dirty="0">
                <a:solidFill>
                  <a:srgbClr val="FF0000"/>
                </a:solidFill>
              </a:rPr>
              <a:t> Level 3</a:t>
            </a:r>
          </a:p>
          <a:p>
            <a:pPr>
              <a:defRPr/>
            </a:pPr>
            <a:endParaRPr lang="en-US" sz="2400" dirty="0"/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kekuatan-kekuatan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konselor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endParaRPr lang="en-US" sz="2400" dirty="0"/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 err="1"/>
              <a:t>Akuntabilitas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konselor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supervisor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.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supervisi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kebiasaan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. </a:t>
            </a:r>
            <a:r>
              <a:rPr lang="en-US" sz="2400" dirty="0" err="1"/>
              <a:t>Fokusnya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konselor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5826968"/>
            <a:ext cx="8382000" cy="914400"/>
          </a:xfrm>
          <a:prstGeom prst="rect">
            <a:avLst/>
          </a:prstGeom>
          <a:gradFill rotWithShape="1">
            <a:gsLst>
              <a:gs pos="0">
                <a:srgbClr val="D0C8A0">
                  <a:gamma/>
                  <a:shade val="46275"/>
                  <a:invGamma/>
                </a:srgbClr>
              </a:gs>
              <a:gs pos="50000">
                <a:srgbClr val="D0C8A0"/>
              </a:gs>
              <a:gs pos="100000">
                <a:srgbClr val="D0C8A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CYCLICAL EXPERIENTIAL LEARNING MODEL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908175" y="765175"/>
            <a:ext cx="4968875" cy="4608513"/>
          </a:xfrm>
          <a:prstGeom prst="ellipse">
            <a:avLst/>
          </a:prstGeom>
          <a:solidFill>
            <a:srgbClr val="D45F24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2276872"/>
            <a:ext cx="2402780" cy="1615827"/>
          </a:xfrm>
          <a:prstGeom prst="rect">
            <a:avLst/>
          </a:prstGeom>
          <a:gradFill rotWithShape="1">
            <a:gsLst>
              <a:gs pos="0">
                <a:srgbClr val="735C38"/>
              </a:gs>
              <a:gs pos="50000">
                <a:srgbClr val="F8C778"/>
              </a:gs>
              <a:gs pos="100000">
                <a:srgbClr val="735C3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CONCRETE </a:t>
            </a:r>
            <a:r>
              <a:rPr lang="en-US" b="1" dirty="0" smtClean="0">
                <a:solidFill>
                  <a:srgbClr val="FF0000"/>
                </a:solidFill>
              </a:rPr>
              <a:t>EXPERIENCE</a:t>
            </a:r>
          </a:p>
          <a:p>
            <a:pPr algn="ctr">
              <a:spcBef>
                <a:spcPct val="50000"/>
              </a:spcBef>
            </a:pPr>
            <a:r>
              <a:rPr lang="en-US" b="1" kern="0" dirty="0" err="1" smtClean="0"/>
              <a:t>rekaman</a:t>
            </a:r>
            <a:r>
              <a:rPr lang="en-US" kern="0" dirty="0" smtClean="0"/>
              <a:t> </a:t>
            </a:r>
            <a:r>
              <a:rPr lang="en-US" b="1" kern="0" dirty="0" err="1" smtClean="0"/>
              <a:t>fakta</a:t>
            </a:r>
            <a:r>
              <a:rPr lang="en-US" b="1" kern="0" dirty="0" smtClean="0"/>
              <a:t> </a:t>
            </a:r>
            <a:r>
              <a:rPr lang="en-US" kern="0" dirty="0" smtClean="0"/>
              <a:t> </a:t>
            </a:r>
            <a:r>
              <a:rPr lang="en-US" b="1" kern="0" dirty="0" err="1" smtClean="0"/>
              <a:t>dari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pengalaman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kerja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12160" y="2204864"/>
            <a:ext cx="3024336" cy="1754326"/>
          </a:xfrm>
          <a:prstGeom prst="rect">
            <a:avLst/>
          </a:prstGeom>
          <a:gradFill rotWithShape="1">
            <a:gsLst>
              <a:gs pos="0">
                <a:srgbClr val="5A6744"/>
              </a:gs>
              <a:gs pos="50000">
                <a:srgbClr val="C3DE92"/>
              </a:gs>
              <a:gs pos="100000">
                <a:srgbClr val="5A674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ACTIVE </a:t>
            </a:r>
            <a:r>
              <a:rPr lang="en-US" b="1" dirty="0" smtClean="0">
                <a:solidFill>
                  <a:srgbClr val="FF0000"/>
                </a:solidFill>
              </a:rPr>
              <a:t>EXPERIMENTATION </a:t>
            </a:r>
            <a:r>
              <a:rPr lang="en-US" b="1" kern="0" dirty="0" err="1" smtClean="0"/>
              <a:t>dicobakan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dalam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pelaksanaan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pekerjaan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pada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hari-hari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berikutnya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55776" y="4293096"/>
            <a:ext cx="3744689" cy="1200329"/>
          </a:xfrm>
          <a:prstGeom prst="rect">
            <a:avLst/>
          </a:prstGeom>
          <a:gradFill rotWithShape="1">
            <a:gsLst>
              <a:gs pos="0">
                <a:srgbClr val="76762F"/>
              </a:gs>
              <a:gs pos="50000">
                <a:srgbClr val="FFFF66"/>
              </a:gs>
              <a:gs pos="100000">
                <a:srgbClr val="76762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REFLECTIVE </a:t>
            </a:r>
            <a:r>
              <a:rPr lang="en-US" b="1" dirty="0" smtClean="0">
                <a:solidFill>
                  <a:srgbClr val="FF0000"/>
                </a:solidFill>
              </a:rPr>
              <a:t>OBSERVATION </a:t>
            </a:r>
            <a:r>
              <a:rPr lang="en-US" b="1" kern="0" dirty="0" err="1" smtClean="0"/>
              <a:t>emberian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makna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terhadap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pengalaman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tersebut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melalui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refleksi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47664" y="620713"/>
            <a:ext cx="5688632" cy="1200329"/>
          </a:xfrm>
          <a:prstGeom prst="rect">
            <a:avLst/>
          </a:prstGeom>
          <a:gradFill rotWithShape="1">
            <a:gsLst>
              <a:gs pos="0">
                <a:srgbClr val="68584C"/>
              </a:gs>
              <a:gs pos="50000">
                <a:srgbClr val="E0BEA4"/>
              </a:gs>
              <a:gs pos="100000">
                <a:srgbClr val="68584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</a:rPr>
              <a:t>ABSTRACT </a:t>
            </a:r>
            <a:r>
              <a:rPr lang="en-US" b="1" dirty="0" smtClean="0">
                <a:solidFill>
                  <a:srgbClr val="FFFF00"/>
                </a:solidFill>
              </a:rPr>
              <a:t>CONCEPTUALIZATION </a:t>
            </a:r>
            <a:r>
              <a:rPr lang="en-US" b="1" kern="0" dirty="0" err="1" smtClean="0"/>
              <a:t>pengabstraksian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secara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konseptual</a:t>
            </a:r>
            <a:r>
              <a:rPr lang="en-US" kern="0" dirty="0" smtClean="0"/>
              <a:t> </a:t>
            </a:r>
            <a:r>
              <a:rPr lang="en-US" b="1" kern="0" dirty="0" err="1" smtClean="0"/>
              <a:t>makna</a:t>
            </a:r>
            <a:r>
              <a:rPr lang="en-US" b="1" kern="0" dirty="0" smtClean="0"/>
              <a:t> </a:t>
            </a:r>
            <a:r>
              <a:rPr lang="en-US" b="1" kern="0" dirty="0" err="1" smtClean="0"/>
              <a:t>pengalaman</a:t>
            </a:r>
            <a:r>
              <a:rPr lang="en-US" kern="0" dirty="0" smtClean="0"/>
              <a:t> yang </a:t>
            </a:r>
            <a:r>
              <a:rPr lang="en-US" kern="0" dirty="0" err="1" smtClean="0"/>
              <a:t>diperoleh</a:t>
            </a:r>
            <a:r>
              <a:rPr lang="en-US" kern="0" dirty="0" smtClean="0"/>
              <a:t> </a:t>
            </a:r>
            <a:r>
              <a:rPr lang="en-US" kern="0" dirty="0" err="1" smtClean="0"/>
              <a:t>itu</a:t>
            </a:r>
            <a:r>
              <a:rPr lang="en-US" kern="0" dirty="0" smtClean="0"/>
              <a:t> </a:t>
            </a:r>
            <a:r>
              <a:rPr lang="en-US" kern="0" dirty="0" err="1" smtClean="0"/>
              <a:t>menjadi</a:t>
            </a:r>
            <a:r>
              <a:rPr lang="en-US" kern="0" dirty="0" smtClean="0"/>
              <a:t> </a:t>
            </a:r>
            <a:r>
              <a:rPr lang="en-US" kern="0" dirty="0" err="1" smtClean="0"/>
              <a:t>semacam</a:t>
            </a:r>
            <a:r>
              <a:rPr lang="en-US" kern="0" dirty="0" smtClean="0"/>
              <a:t> “</a:t>
            </a:r>
            <a:r>
              <a:rPr lang="en-US" kern="0" dirty="0" err="1" smtClean="0"/>
              <a:t>teori</a:t>
            </a:r>
            <a:r>
              <a:rPr lang="en-US" kern="0" dirty="0" smtClean="0"/>
              <a:t> </a:t>
            </a:r>
            <a:r>
              <a:rPr lang="en-US" kern="0" dirty="0" err="1" smtClean="0"/>
              <a:t>pribadi</a:t>
            </a:r>
            <a:r>
              <a:rPr lang="en-US" kern="0" dirty="0" smtClean="0"/>
              <a:t>” </a:t>
            </a:r>
            <a:r>
              <a:rPr lang="en-US" kern="0" dirty="0" err="1" smtClean="0"/>
              <a:t>atau</a:t>
            </a:r>
            <a:r>
              <a:rPr lang="en-US" kern="0" dirty="0" smtClean="0"/>
              <a:t> </a:t>
            </a:r>
            <a:r>
              <a:rPr lang="en-US" kern="0" dirty="0" err="1" smtClean="0"/>
              <a:t>hipotesis</a:t>
            </a:r>
            <a:r>
              <a:rPr lang="en-US" kern="0" dirty="0" smtClean="0"/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700338" y="3068638"/>
            <a:ext cx="3167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4355976" y="1844824"/>
            <a:ext cx="0" cy="24482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Tri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Malu</a:t>
            </a:r>
            <a:r>
              <a:rPr lang="en-US" sz="3600" dirty="0" smtClean="0"/>
              <a:t> </a:t>
            </a:r>
            <a:r>
              <a:rPr lang="en-US" sz="3600" dirty="0" err="1" smtClean="0"/>
              <a:t>berpakaian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Islami</a:t>
            </a:r>
            <a:endParaRPr lang="en-US" sz="3600" dirty="0" smtClean="0"/>
          </a:p>
          <a:p>
            <a:r>
              <a:rPr lang="en-US" sz="3600" dirty="0" err="1" smtClean="0"/>
              <a:t>Malu</a:t>
            </a:r>
            <a:r>
              <a:rPr lang="en-US" sz="3600" dirty="0" smtClean="0"/>
              <a:t> </a:t>
            </a:r>
            <a:r>
              <a:rPr lang="en-US" sz="3600" dirty="0" err="1" smtClean="0"/>
              <a:t>Berpenampilan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merendahkan</a:t>
            </a:r>
            <a:r>
              <a:rPr lang="en-US" sz="3600" dirty="0" smtClean="0"/>
              <a:t> </a:t>
            </a:r>
            <a:r>
              <a:rPr lang="en-US" sz="3600" dirty="0" err="1" smtClean="0"/>
              <a:t>diri</a:t>
            </a:r>
            <a:endParaRPr lang="en-US" sz="3600" dirty="0" smtClean="0"/>
          </a:p>
          <a:p>
            <a:r>
              <a:rPr lang="en-US" sz="3600" dirty="0" err="1" smtClean="0"/>
              <a:t>Malu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berprestasi</a:t>
            </a:r>
            <a:endParaRPr lang="en-US" sz="3600" dirty="0"/>
          </a:p>
        </p:txBody>
      </p:sp>
      <p:sp>
        <p:nvSpPr>
          <p:cNvPr id="4" name="Quad Arrow Callout 3">
            <a:hlinkClick r:id="rId2" action="ppaction://hlinkfile"/>
          </p:cNvPr>
          <p:cNvSpPr/>
          <p:nvPr/>
        </p:nvSpPr>
        <p:spPr>
          <a:xfrm>
            <a:off x="6876256" y="5733256"/>
            <a:ext cx="1296144" cy="792088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5"/>
          <p:cNvGrpSpPr/>
          <p:nvPr/>
        </p:nvGrpSpPr>
        <p:grpSpPr>
          <a:xfrm>
            <a:off x="7086602" y="228602"/>
            <a:ext cx="1758462" cy="6400800"/>
            <a:chOff x="7677150" y="228600"/>
            <a:chExt cx="1905000" cy="6400800"/>
          </a:xfrm>
          <a:solidFill>
            <a:srgbClr val="9CC25E"/>
          </a:solidFill>
        </p:grpSpPr>
        <p:sp>
          <p:nvSpPr>
            <p:cNvPr id="274" name="Rectangle 197"/>
            <p:cNvSpPr>
              <a:spLocks noChangeArrowheads="1"/>
            </p:cNvSpPr>
            <p:nvPr/>
          </p:nvSpPr>
          <p:spPr bwMode="auto">
            <a:xfrm>
              <a:off x="7677150" y="762000"/>
              <a:ext cx="1898446" cy="5867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753349" y="228600"/>
              <a:ext cx="1828801" cy="4438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300" spc="-14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BERUBAH</a:t>
              </a:r>
              <a:endParaRPr lang="en-US" sz="3000" spc="-14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1030" name="Rectangle 2" descr="Light horizontal"/>
          <p:cNvSpPr>
            <a:spLocks noChangeArrowheads="1"/>
          </p:cNvSpPr>
          <p:nvPr/>
        </p:nvSpPr>
        <p:spPr bwMode="auto">
          <a:xfrm>
            <a:off x="521801" y="761661"/>
            <a:ext cx="6246905" cy="5865856"/>
          </a:xfrm>
          <a:prstGeom prst="rect">
            <a:avLst/>
          </a:prstGeom>
          <a:pattFill prst="ltHorz">
            <a:fgClr>
              <a:srgbClr val="FFFF66"/>
            </a:fgClr>
            <a:bgClr>
              <a:schemeClr val="bg1"/>
            </a:bgClr>
          </a:pattFill>
          <a:ln w="9525">
            <a:solidFill>
              <a:srgbClr val="FFC000"/>
            </a:solidFill>
            <a:prstDash val="sysDash"/>
            <a:miter lim="800000"/>
            <a:headEnd/>
            <a:tailEnd/>
          </a:ln>
        </p:spPr>
        <p:txBody>
          <a:bodyPr wrap="none" lIns="88538" tIns="44269" rIns="88538" bIns="44269" anchor="ctr"/>
          <a:lstStyle/>
          <a:p>
            <a:endParaRPr lang="en-US"/>
          </a:p>
        </p:txBody>
      </p:sp>
      <p:sp>
        <p:nvSpPr>
          <p:cNvPr id="1130" name="Rectangle 197"/>
          <p:cNvSpPr>
            <a:spLocks noChangeArrowheads="1"/>
          </p:cNvSpPr>
          <p:nvPr/>
        </p:nvSpPr>
        <p:spPr bwMode="auto">
          <a:xfrm>
            <a:off x="7086196" y="752503"/>
            <a:ext cx="1753543" cy="586738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FCFCA2"/>
            </a:solidFill>
            <a:miter lim="800000"/>
            <a:headEnd/>
            <a:tailEnd/>
          </a:ln>
        </p:spPr>
        <p:txBody>
          <a:bodyPr wrap="none" lIns="86016" tIns="43009" rIns="86016" bIns="43009" anchor="ctr"/>
          <a:lstStyle/>
          <a:p>
            <a:pPr>
              <a:defRPr/>
            </a:pPr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1265550" y="228957"/>
            <a:ext cx="4853478" cy="444175"/>
          </a:xfrm>
          <a:prstGeom prst="rect">
            <a:avLst/>
          </a:prstGeom>
          <a:noFill/>
        </p:spPr>
        <p:txBody>
          <a:bodyPr lIns="86016" tIns="43009" rIns="86016" bIns="43009">
            <a:spAutoFit/>
          </a:bodyPr>
          <a:lstStyle/>
          <a:p>
            <a:pPr algn="ctr">
              <a:defRPr/>
            </a:pPr>
            <a:r>
              <a:rPr lang="en-US" sz="2300" b="1" spc="-14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SISTEM PERGURUAN TINGGI</a:t>
            </a:r>
            <a:endParaRPr lang="en-US" sz="3000" b="1" spc="-14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241"/>
          <p:cNvGrpSpPr>
            <a:grpSpLocks/>
          </p:cNvGrpSpPr>
          <p:nvPr/>
        </p:nvGrpSpPr>
        <p:grpSpPr bwMode="auto">
          <a:xfrm>
            <a:off x="245467" y="1680539"/>
            <a:ext cx="7818185" cy="5081299"/>
            <a:chOff x="334106" y="1680175"/>
            <a:chExt cx="7817709" cy="5080914"/>
          </a:xfrm>
        </p:grpSpPr>
        <p:grpSp>
          <p:nvGrpSpPr>
            <p:cNvPr id="5" name="Group 216"/>
            <p:cNvGrpSpPr>
              <a:grpSpLocks/>
            </p:cNvGrpSpPr>
            <p:nvPr/>
          </p:nvGrpSpPr>
          <p:grpSpPr bwMode="auto">
            <a:xfrm>
              <a:off x="344641" y="1680175"/>
              <a:ext cx="7807174" cy="5080914"/>
              <a:chOff x="240" y="1255"/>
              <a:chExt cx="5000" cy="2954"/>
            </a:xfrm>
          </p:grpSpPr>
          <p:sp>
            <p:nvSpPr>
              <p:cNvPr id="1112" name="Line 218"/>
              <p:cNvSpPr>
                <a:spLocks noChangeShapeType="1"/>
              </p:cNvSpPr>
              <p:nvPr/>
            </p:nvSpPr>
            <p:spPr bwMode="auto">
              <a:xfrm>
                <a:off x="240" y="1255"/>
                <a:ext cx="0" cy="295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219"/>
              <p:cNvSpPr>
                <a:spLocks noChangeShapeType="1"/>
              </p:cNvSpPr>
              <p:nvPr/>
            </p:nvSpPr>
            <p:spPr bwMode="auto">
              <a:xfrm>
                <a:off x="296" y="4176"/>
                <a:ext cx="494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" name="Line 220"/>
              <p:cNvSpPr>
                <a:spLocks noChangeShapeType="1"/>
              </p:cNvSpPr>
              <p:nvPr/>
            </p:nvSpPr>
            <p:spPr bwMode="auto">
              <a:xfrm>
                <a:off x="5198" y="4013"/>
                <a:ext cx="0" cy="184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40" name="Straight Arrow Connector 239"/>
            <p:cNvCxnSpPr/>
            <p:nvPr/>
          </p:nvCxnSpPr>
          <p:spPr>
            <a:xfrm>
              <a:off x="334106" y="1713753"/>
              <a:ext cx="1196393" cy="1526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33"/>
          <p:cNvGrpSpPr>
            <a:grpSpLocks/>
          </p:cNvGrpSpPr>
          <p:nvPr/>
        </p:nvGrpSpPr>
        <p:grpSpPr bwMode="auto">
          <a:xfrm>
            <a:off x="652618" y="2658944"/>
            <a:ext cx="1879952" cy="1885073"/>
            <a:chOff x="730464" y="2714299"/>
            <a:chExt cx="1768417" cy="2133600"/>
          </a:xfrm>
        </p:grpSpPr>
        <p:grpSp>
          <p:nvGrpSpPr>
            <p:cNvPr id="10" name="Group 234"/>
            <p:cNvGrpSpPr>
              <a:grpSpLocks/>
            </p:cNvGrpSpPr>
            <p:nvPr/>
          </p:nvGrpSpPr>
          <p:grpSpPr bwMode="auto">
            <a:xfrm flipH="1">
              <a:off x="730464" y="2714299"/>
              <a:ext cx="1768417" cy="2133600"/>
              <a:chOff x="4586491" y="2727208"/>
              <a:chExt cx="1585709" cy="1768592"/>
            </a:xfrm>
          </p:grpSpPr>
          <p:sp>
            <p:nvSpPr>
              <p:cNvPr id="238" name="Flowchart: Sequential Access Storage 237"/>
              <p:cNvSpPr/>
              <p:nvPr/>
            </p:nvSpPr>
            <p:spPr>
              <a:xfrm rot="10800000">
                <a:off x="4799737" y="2896191"/>
                <a:ext cx="1372463" cy="1599609"/>
              </a:xfrm>
              <a:prstGeom prst="flowChartMagneticTape">
                <a:avLst/>
              </a:prstGeom>
              <a:solidFill>
                <a:srgbClr val="FCFCA2"/>
              </a:solidFill>
              <a:ln>
                <a:solidFill>
                  <a:srgbClr val="F5A7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1" name="Left Arrow 240"/>
              <p:cNvSpPr/>
              <p:nvPr/>
            </p:nvSpPr>
            <p:spPr>
              <a:xfrm rot="824493">
                <a:off x="4586491" y="2727208"/>
                <a:ext cx="246721" cy="515541"/>
              </a:xfrm>
              <a:prstGeom prst="leftArrow">
                <a:avLst>
                  <a:gd name="adj1" fmla="val 50000"/>
                  <a:gd name="adj2" fmla="val 77516"/>
                </a:avLst>
              </a:prstGeom>
              <a:solidFill>
                <a:srgbClr val="FCFCA2"/>
              </a:solidFill>
              <a:ln>
                <a:solidFill>
                  <a:srgbClr val="F5A7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" name="Group 251"/>
            <p:cNvGrpSpPr>
              <a:grpSpLocks/>
            </p:cNvGrpSpPr>
            <p:nvPr/>
          </p:nvGrpSpPr>
          <p:grpSpPr bwMode="auto">
            <a:xfrm>
              <a:off x="1032244" y="3038178"/>
              <a:ext cx="947737" cy="1803602"/>
              <a:chOff x="1032244" y="3085476"/>
              <a:chExt cx="947737" cy="1803602"/>
            </a:xfrm>
          </p:grpSpPr>
          <p:pic>
            <p:nvPicPr>
              <p:cNvPr id="1105" name="Picture 19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032244" y="3778468"/>
                <a:ext cx="947737" cy="671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" name="Text Box 194"/>
              <p:cNvSpPr txBox="1">
                <a:spLocks noChangeArrowheads="1"/>
              </p:cNvSpPr>
              <p:nvPr/>
            </p:nvSpPr>
            <p:spPr bwMode="auto">
              <a:xfrm>
                <a:off x="1084423" y="4366547"/>
                <a:ext cx="868791" cy="522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 err="1">
                    <a:cs typeface="Arial" charset="0"/>
                  </a:rPr>
                  <a:t>Masyarakat</a:t>
                </a:r>
                <a:endParaRPr lang="en-US" sz="1200" b="1" dirty="0">
                  <a:cs typeface="Arial" charset="0"/>
                </a:endParaRPr>
              </a:p>
              <a:p>
                <a:pPr algn="ctr">
                  <a:defRPr/>
                </a:pPr>
                <a:r>
                  <a:rPr lang="en-US" sz="1200" b="1" dirty="0" err="1">
                    <a:cs typeface="Arial" charset="0"/>
                  </a:rPr>
                  <a:t>akademik</a:t>
                </a:r>
                <a:endParaRPr lang="en-US" sz="1200" dirty="0">
                  <a:cs typeface="Arial" charset="0"/>
                </a:endParaRPr>
              </a:p>
            </p:txBody>
          </p:sp>
          <p:pic>
            <p:nvPicPr>
              <p:cNvPr id="6" name="Picture 195" descr="QUIZ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200410" y="3085476"/>
                <a:ext cx="716254" cy="65093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4782925" y="2674208"/>
            <a:ext cx="1857903" cy="1820965"/>
            <a:chOff x="4967280" y="2743201"/>
            <a:chExt cx="1738320" cy="2057399"/>
          </a:xfrm>
        </p:grpSpPr>
        <p:grpSp>
          <p:nvGrpSpPr>
            <p:cNvPr id="13" name="Group 245"/>
            <p:cNvGrpSpPr>
              <a:grpSpLocks/>
            </p:cNvGrpSpPr>
            <p:nvPr/>
          </p:nvGrpSpPr>
          <p:grpSpPr bwMode="auto">
            <a:xfrm>
              <a:off x="4967280" y="2743201"/>
              <a:ext cx="1738320" cy="2057399"/>
              <a:chOff x="4586491" y="2727208"/>
              <a:chExt cx="1585709" cy="1768592"/>
            </a:xfrm>
          </p:grpSpPr>
          <p:sp>
            <p:nvSpPr>
              <p:cNvPr id="247" name="Flowchart: Sequential Access Storage 246"/>
              <p:cNvSpPr/>
              <p:nvPr/>
            </p:nvSpPr>
            <p:spPr>
              <a:xfrm rot="10800000">
                <a:off x="4801014" y="2894728"/>
                <a:ext cx="1371186" cy="1601072"/>
              </a:xfrm>
              <a:prstGeom prst="flowChartMagneticTape">
                <a:avLst/>
              </a:prstGeom>
              <a:solidFill>
                <a:srgbClr val="FCFCA2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8" name="Left Arrow 247"/>
              <p:cNvSpPr/>
              <p:nvPr/>
            </p:nvSpPr>
            <p:spPr>
              <a:xfrm rot="824493">
                <a:off x="4586491" y="2727208"/>
                <a:ext cx="247140" cy="514419"/>
              </a:xfrm>
              <a:prstGeom prst="leftArrow">
                <a:avLst>
                  <a:gd name="adj1" fmla="val 50000"/>
                  <a:gd name="adj2" fmla="val 77516"/>
                </a:avLst>
              </a:prstGeom>
              <a:solidFill>
                <a:srgbClr val="FCFCA2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5038932" y="3315337"/>
              <a:ext cx="1616697" cy="1243957"/>
              <a:chOff x="3139" y="2164"/>
              <a:chExt cx="1106" cy="784"/>
            </a:xfrm>
          </p:grpSpPr>
          <p:pic>
            <p:nvPicPr>
              <p:cNvPr id="8" name="Picture 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406" y="2164"/>
                <a:ext cx="655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 Box 12"/>
              <p:cNvSpPr txBox="1">
                <a:spLocks noChangeArrowheads="1"/>
              </p:cNvSpPr>
              <p:nvPr/>
            </p:nvSpPr>
            <p:spPr bwMode="auto">
              <a:xfrm>
                <a:off x="3139" y="2685"/>
                <a:ext cx="1106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smtClean="0">
                    <a:latin typeface="Arial Black" pitchFamily="34" charset="0"/>
                    <a:cs typeface="Arial" charset="0"/>
                  </a:rPr>
                  <a:t>LAPANGAN</a:t>
                </a:r>
                <a:endParaRPr lang="en-US" b="1" dirty="0">
                  <a:latin typeface="Arial Black" pitchFamily="34" charset="0"/>
                  <a:cs typeface="Arial" charset="0"/>
                </a:endParaRPr>
              </a:p>
            </p:txBody>
          </p:sp>
        </p:grpSp>
      </p:grpSp>
      <p:grpSp>
        <p:nvGrpSpPr>
          <p:cNvPr id="15" name="Group 269"/>
          <p:cNvGrpSpPr>
            <a:grpSpLocks/>
          </p:cNvGrpSpPr>
          <p:nvPr/>
        </p:nvGrpSpPr>
        <p:grpSpPr bwMode="auto">
          <a:xfrm>
            <a:off x="806954" y="2907742"/>
            <a:ext cx="5726575" cy="3522873"/>
            <a:chOff x="806668" y="2908735"/>
            <a:chExt cx="5727483" cy="3522555"/>
          </a:xfrm>
        </p:grpSpPr>
        <p:grpSp>
          <p:nvGrpSpPr>
            <p:cNvPr id="16" name="Group 243"/>
            <p:cNvGrpSpPr>
              <a:grpSpLocks/>
            </p:cNvGrpSpPr>
            <p:nvPr/>
          </p:nvGrpSpPr>
          <p:grpSpPr bwMode="auto">
            <a:xfrm>
              <a:off x="819899" y="2908735"/>
              <a:ext cx="5714252" cy="3506034"/>
              <a:chOff x="819899" y="2971799"/>
              <a:chExt cx="5714252" cy="3506034"/>
            </a:xfrm>
          </p:grpSpPr>
          <p:grpSp>
            <p:nvGrpSpPr>
              <p:cNvPr id="17" name="Group 259"/>
              <p:cNvGrpSpPr>
                <a:grpSpLocks/>
              </p:cNvGrpSpPr>
              <p:nvPr/>
            </p:nvGrpSpPr>
            <p:grpSpPr bwMode="auto">
              <a:xfrm>
                <a:off x="819899" y="2971799"/>
                <a:ext cx="5714252" cy="3506034"/>
                <a:chOff x="915149" y="3047999"/>
                <a:chExt cx="5714252" cy="3506034"/>
              </a:xfrm>
            </p:grpSpPr>
            <p:sp>
              <p:nvSpPr>
                <p:cNvPr id="253" name="Pentagon 252"/>
                <p:cNvSpPr/>
                <p:nvPr/>
              </p:nvSpPr>
              <p:spPr>
                <a:xfrm rot="16200000">
                  <a:off x="2019392" y="1943756"/>
                  <a:ext cx="3505765" cy="5714252"/>
                </a:xfrm>
                <a:prstGeom prst="homePlate">
                  <a:avLst>
                    <a:gd name="adj" fmla="val 76087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72" name="Rectangle 28"/>
                <p:cNvSpPr>
                  <a:spLocks noChangeArrowheads="1"/>
                </p:cNvSpPr>
                <p:nvPr/>
              </p:nvSpPr>
              <p:spPr bwMode="auto">
                <a:xfrm>
                  <a:off x="968375" y="5563191"/>
                  <a:ext cx="5562600" cy="9146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258"/>
                <p:cNvGrpSpPr>
                  <a:grpSpLocks/>
                </p:cNvGrpSpPr>
                <p:nvPr/>
              </p:nvGrpSpPr>
              <p:grpSpPr bwMode="auto">
                <a:xfrm>
                  <a:off x="1053338" y="3218938"/>
                  <a:ext cx="5460511" cy="3335095"/>
                  <a:chOff x="1053338" y="3218938"/>
                  <a:chExt cx="5460511" cy="3335095"/>
                </a:xfrm>
              </p:grpSpPr>
              <p:sp>
                <p:nvSpPr>
                  <p:cNvPr id="255" name="Isosceles Triangle 254"/>
                  <p:cNvSpPr/>
                  <p:nvPr/>
                </p:nvSpPr>
                <p:spPr>
                  <a:xfrm>
                    <a:off x="2710133" y="3218938"/>
                    <a:ext cx="2133104" cy="982896"/>
                  </a:xfrm>
                  <a:prstGeom prst="triangle">
                    <a:avLst>
                      <a:gd name="adj" fmla="val 50174"/>
                    </a:avLst>
                  </a:prstGeom>
                  <a:solidFill>
                    <a:srgbClr val="FCFCA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grpSp>
                <p:nvGrpSpPr>
                  <p:cNvPr id="19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3149690" y="3351719"/>
                    <a:ext cx="1143732" cy="1171516"/>
                    <a:chOff x="2111" y="2118"/>
                    <a:chExt cx="720" cy="737"/>
                  </a:xfrm>
                  <a:noFill/>
                </p:grpSpPr>
                <p:sp>
                  <p:nvSpPr>
                    <p:cNvPr id="1237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1" y="2118"/>
                      <a:ext cx="720" cy="720"/>
                    </a:xfrm>
                    <a:prstGeom prst="ellipse">
                      <a:avLst/>
                    </a:pr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20" name="Group 2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21" y="2160"/>
                      <a:ext cx="649" cy="695"/>
                      <a:chOff x="2120" y="2160"/>
                      <a:chExt cx="650" cy="695"/>
                    </a:xfrm>
                    <a:grpFill/>
                  </p:grpSpPr>
                  <p:graphicFrame>
                    <p:nvGraphicFramePr>
                      <p:cNvPr id="1028" name="Object 19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120" y="2160"/>
                      <a:ext cx="650" cy="534"/>
                    </p:xfrm>
                    <a:graphic>
                      <a:graphicData uri="http://schemas.openxmlformats.org/presentationml/2006/ole">
                        <p:oleObj spid="_x0000_s2052" name="Clip" r:id="rId7" imgW="3657600" imgH="2437790" progId="">
                          <p:embed/>
                        </p:oleObj>
                      </a:graphicData>
                    </a:graphic>
                  </p:graphicFrame>
                  <p:sp>
                    <p:nvSpPr>
                      <p:cNvPr id="1239" name="Text 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18" y="2623"/>
                        <a:ext cx="509" cy="232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 algn="ctr">
                          <a:defRPr/>
                        </a:pPr>
                        <a:r>
                          <a:rPr lang="en-US" b="1" i="1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 Narrow" pitchFamily="34" charset="0"/>
                            <a:cs typeface="Arial" charset="0"/>
                          </a:rPr>
                          <a:t>Leader</a:t>
                        </a:r>
                        <a:endParaRPr lang="en-US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1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1053338" y="4505555"/>
                    <a:ext cx="5460511" cy="2048478"/>
                    <a:chOff x="1053338" y="4505555"/>
                    <a:chExt cx="5460511" cy="2048478"/>
                  </a:xfrm>
                </p:grpSpPr>
                <p:grpSp>
                  <p:nvGrpSpPr>
                    <p:cNvPr id="22" name="Group 2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3338" y="5671600"/>
                      <a:ext cx="5460511" cy="882433"/>
                      <a:chOff x="1053338" y="5671600"/>
                      <a:chExt cx="5460511" cy="882433"/>
                    </a:xfrm>
                  </p:grpSpPr>
                  <p:sp>
                    <p:nvSpPr>
                      <p:cNvPr id="233" name="Rectangle 232"/>
                      <p:cNvSpPr/>
                      <p:nvPr/>
                    </p:nvSpPr>
                    <p:spPr>
                      <a:xfrm>
                        <a:off x="1053338" y="5671600"/>
                        <a:ext cx="5437874" cy="837904"/>
                      </a:xfrm>
                      <a:prstGeom prst="rect">
                        <a:avLst/>
                      </a:prstGeom>
                      <a:solidFill>
                        <a:srgbClr val="FCFCA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n-US"/>
                      </a:p>
                    </p:txBody>
                  </p:sp>
                  <p:grpSp>
                    <p:nvGrpSpPr>
                      <p:cNvPr id="23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667710" y="5718804"/>
                        <a:ext cx="846139" cy="801882"/>
                        <a:chOff x="3727" y="3534"/>
                        <a:chExt cx="533" cy="505"/>
                      </a:xfrm>
                      <a:noFill/>
                    </p:grpSpPr>
                    <p:sp>
                      <p:nvSpPr>
                        <p:cNvPr id="1223" name="Text Box 3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27" y="3772"/>
                          <a:ext cx="533" cy="267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>
                            <a:lnSpc>
                              <a:spcPct val="90000"/>
                            </a:lnSpc>
                            <a:defRPr/>
                          </a:pPr>
                          <a:r>
                            <a:rPr lang="en-US" sz="1200" b="1" dirty="0" err="1">
                              <a:cs typeface="Arial" charset="0"/>
                            </a:rPr>
                            <a:t>Dokumen</a:t>
                          </a:r>
                          <a:endParaRPr lang="en-US" sz="1200" b="1" dirty="0">
                            <a:cs typeface="Arial" charset="0"/>
                          </a:endParaRPr>
                        </a:p>
                        <a:p>
                          <a:pPr algn="ctr">
                            <a:lnSpc>
                              <a:spcPct val="90000"/>
                            </a:lnSpc>
                            <a:defRPr/>
                          </a:pPr>
                          <a:r>
                            <a:rPr lang="en-US" sz="1200" b="1" dirty="0" err="1">
                              <a:cs typeface="Arial" charset="0"/>
                            </a:rPr>
                            <a:t>Kurikulum</a:t>
                          </a:r>
                          <a:endParaRPr lang="en-US" sz="1200" b="1" dirty="0">
                            <a:cs typeface="Arial" charset="0"/>
                          </a:endParaRPr>
                        </a:p>
                      </p:txBody>
                    </p:sp>
                    <p:grpSp>
                      <p:nvGrpSpPr>
                        <p:cNvPr id="24" name="Group 3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28" y="3534"/>
                          <a:ext cx="306" cy="260"/>
                          <a:chOff x="2505" y="1824"/>
                          <a:chExt cx="1253" cy="1163"/>
                        </a:xfrm>
                        <a:grpFill/>
                      </p:grpSpPr>
                      <p:grpSp>
                        <p:nvGrpSpPr>
                          <p:cNvPr id="25" name="Group 3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94" y="1824"/>
                            <a:ext cx="964" cy="1163"/>
                            <a:chOff x="2794" y="1824"/>
                            <a:chExt cx="964" cy="1163"/>
                          </a:xfrm>
                          <a:grpFill/>
                        </p:grpSpPr>
                        <p:sp>
                          <p:nvSpPr>
                            <p:cNvPr id="1227" name="Freeform 3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39" y="1835"/>
                              <a:ext cx="330" cy="184"/>
                            </a:xfrm>
                            <a:custGeom>
                              <a:avLst/>
                              <a:gdLst>
                                <a:gd name="T0" fmla="*/ 0 w 2641"/>
                                <a:gd name="T1" fmla="*/ 0 h 1468"/>
                                <a:gd name="T2" fmla="*/ 0 w 2641"/>
                                <a:gd name="T3" fmla="*/ 0 h 1468"/>
                                <a:gd name="T4" fmla="*/ 0 w 2641"/>
                                <a:gd name="T5" fmla="*/ 0 h 1468"/>
                                <a:gd name="T6" fmla="*/ 0 w 2641"/>
                                <a:gd name="T7" fmla="*/ 0 h 1468"/>
                                <a:gd name="T8" fmla="*/ 0 w 2641"/>
                                <a:gd name="T9" fmla="*/ 0 h 1468"/>
                                <a:gd name="T10" fmla="*/ 0 w 2641"/>
                                <a:gd name="T11" fmla="*/ 0 h 1468"/>
                                <a:gd name="T12" fmla="*/ 0 w 2641"/>
                                <a:gd name="T13" fmla="*/ 0 h 1468"/>
                                <a:gd name="T14" fmla="*/ 0 w 2641"/>
                                <a:gd name="T15" fmla="*/ 0 h 1468"/>
                                <a:gd name="T16" fmla="*/ 0 w 2641"/>
                                <a:gd name="T17" fmla="*/ 0 h 1468"/>
                                <a:gd name="T18" fmla="*/ 0 w 2641"/>
                                <a:gd name="T19" fmla="*/ 0 h 1468"/>
                                <a:gd name="T20" fmla="*/ 0 w 2641"/>
                                <a:gd name="T21" fmla="*/ 0 h 1468"/>
                                <a:gd name="T22" fmla="*/ 0 w 2641"/>
                                <a:gd name="T23" fmla="*/ 0 h 1468"/>
                                <a:gd name="T24" fmla="*/ 0 w 2641"/>
                                <a:gd name="T25" fmla="*/ 0 h 1468"/>
                                <a:gd name="T26" fmla="*/ 0 w 2641"/>
                                <a:gd name="T27" fmla="*/ 0 h 1468"/>
                                <a:gd name="T28" fmla="*/ 0 w 2641"/>
                                <a:gd name="T29" fmla="*/ 0 h 1468"/>
                                <a:gd name="T30" fmla="*/ 0 60000 65536"/>
                                <a:gd name="T31" fmla="*/ 0 60000 65536"/>
                                <a:gd name="T32" fmla="*/ 0 60000 65536"/>
                                <a:gd name="T33" fmla="*/ 0 60000 65536"/>
                                <a:gd name="T34" fmla="*/ 0 60000 65536"/>
                                <a:gd name="T35" fmla="*/ 0 60000 65536"/>
                                <a:gd name="T36" fmla="*/ 0 60000 65536"/>
                                <a:gd name="T37" fmla="*/ 0 60000 65536"/>
                                <a:gd name="T38" fmla="*/ 0 60000 65536"/>
                                <a:gd name="T39" fmla="*/ 0 60000 65536"/>
                                <a:gd name="T40" fmla="*/ 0 60000 65536"/>
                                <a:gd name="T41" fmla="*/ 0 60000 65536"/>
                                <a:gd name="T42" fmla="*/ 0 60000 65536"/>
                                <a:gd name="T43" fmla="*/ 0 60000 65536"/>
                                <a:gd name="T44" fmla="*/ 0 60000 65536"/>
                                <a:gd name="T45" fmla="*/ 0 w 2641"/>
                                <a:gd name="T46" fmla="*/ 0 h 1468"/>
                                <a:gd name="T47" fmla="*/ 2641 w 2641"/>
                                <a:gd name="T48" fmla="*/ 1468 h 1468"/>
                              </a:gdLst>
                              <a:ahLst/>
                              <a:cxnLst>
                                <a:cxn ang="T30">
                                  <a:pos x="T0" y="T1"/>
                                </a:cxn>
                                <a:cxn ang="T31">
                                  <a:pos x="T2" y="T3"/>
                                </a:cxn>
                                <a:cxn ang="T32">
                                  <a:pos x="T4" y="T5"/>
                                </a:cxn>
                                <a:cxn ang="T33">
                                  <a:pos x="T6" y="T7"/>
                                </a:cxn>
                                <a:cxn ang="T34">
                                  <a:pos x="T8" y="T9"/>
                                </a:cxn>
                                <a:cxn ang="T35">
                                  <a:pos x="T10" y="T11"/>
                                </a:cxn>
                                <a:cxn ang="T36">
                                  <a:pos x="T12" y="T13"/>
                                </a:cxn>
                                <a:cxn ang="T37">
                                  <a:pos x="T14" y="T15"/>
                                </a:cxn>
                                <a:cxn ang="T38">
                                  <a:pos x="T16" y="T17"/>
                                </a:cxn>
                                <a:cxn ang="T39">
                                  <a:pos x="T18" y="T19"/>
                                </a:cxn>
                                <a:cxn ang="T40">
                                  <a:pos x="T20" y="T21"/>
                                </a:cxn>
                                <a:cxn ang="T41">
                                  <a:pos x="T22" y="T23"/>
                                </a:cxn>
                                <a:cxn ang="T42">
                                  <a:pos x="T24" y="T25"/>
                                </a:cxn>
                                <a:cxn ang="T43">
                                  <a:pos x="T26" y="T27"/>
                                </a:cxn>
                                <a:cxn ang="T44">
                                  <a:pos x="T28" y="T29"/>
                                </a:cxn>
                              </a:cxnLst>
                              <a:rect l="T45" t="T46" r="T47" b="T48"/>
                              <a:pathLst>
                                <a:path w="2641" h="1468">
                                  <a:moveTo>
                                    <a:pt x="1338" y="0"/>
                                  </a:moveTo>
                                  <a:lnTo>
                                    <a:pt x="1178" y="382"/>
                                  </a:lnTo>
                                  <a:lnTo>
                                    <a:pt x="426" y="252"/>
                                  </a:lnTo>
                                  <a:lnTo>
                                    <a:pt x="160" y="417"/>
                                  </a:lnTo>
                                  <a:lnTo>
                                    <a:pt x="0" y="711"/>
                                  </a:lnTo>
                                  <a:lnTo>
                                    <a:pt x="68" y="964"/>
                                  </a:lnTo>
                                  <a:lnTo>
                                    <a:pt x="492" y="1175"/>
                                  </a:lnTo>
                                  <a:lnTo>
                                    <a:pt x="2222" y="1468"/>
                                  </a:lnTo>
                                  <a:lnTo>
                                    <a:pt x="2189" y="1175"/>
                                  </a:lnTo>
                                  <a:lnTo>
                                    <a:pt x="2316" y="922"/>
                                  </a:lnTo>
                                  <a:lnTo>
                                    <a:pt x="2641" y="839"/>
                                  </a:lnTo>
                                  <a:lnTo>
                                    <a:pt x="2549" y="627"/>
                                  </a:lnTo>
                                  <a:lnTo>
                                    <a:pt x="1896" y="503"/>
                                  </a:lnTo>
                                  <a:lnTo>
                                    <a:pt x="2056" y="210"/>
                                  </a:lnTo>
                                  <a:lnTo>
                                    <a:pt x="1338" y="0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00EAFF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28" name="Freeform 3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3151" y="1887"/>
                              <a:ext cx="261" cy="85"/>
                            </a:xfrm>
                            <a:custGeom>
                              <a:avLst/>
                              <a:gdLst>
                                <a:gd name="T0" fmla="*/ 0 w 2088"/>
                                <a:gd name="T1" fmla="*/ 0 h 676"/>
                                <a:gd name="T2" fmla="*/ 0 w 2088"/>
                                <a:gd name="T3" fmla="*/ 0 h 676"/>
                                <a:gd name="T4" fmla="*/ 0 w 2088"/>
                                <a:gd name="T5" fmla="*/ 0 h 676"/>
                                <a:gd name="T6" fmla="*/ 0 w 2088"/>
                                <a:gd name="T7" fmla="*/ 0 h 676"/>
                                <a:gd name="T8" fmla="*/ 0 w 2088"/>
                                <a:gd name="T9" fmla="*/ 0 h 676"/>
                                <a:gd name="T10" fmla="*/ 0 w 2088"/>
                                <a:gd name="T11" fmla="*/ 0 h 676"/>
                                <a:gd name="T12" fmla="*/ 0 w 2088"/>
                                <a:gd name="T13" fmla="*/ 0 h 676"/>
                                <a:gd name="T14" fmla="*/ 0 w 2088"/>
                                <a:gd name="T15" fmla="*/ 0 h 676"/>
                                <a:gd name="T16" fmla="*/ 0 w 2088"/>
                                <a:gd name="T17" fmla="*/ 0 h 676"/>
                                <a:gd name="T18" fmla="*/ 0 w 2088"/>
                                <a:gd name="T19" fmla="*/ 0 h 676"/>
                                <a:gd name="T20" fmla="*/ 0 w 2088"/>
                                <a:gd name="T21" fmla="*/ 0 h 676"/>
                                <a:gd name="T22" fmla="*/ 0 w 2088"/>
                                <a:gd name="T23" fmla="*/ 0 h 676"/>
                                <a:gd name="T24" fmla="*/ 0 w 2088"/>
                                <a:gd name="T25" fmla="*/ 0 h 676"/>
                                <a:gd name="T26" fmla="*/ 0 w 2088"/>
                                <a:gd name="T27" fmla="*/ 0 h 676"/>
                                <a:gd name="T28" fmla="*/ 0 w 2088"/>
                                <a:gd name="T29" fmla="*/ 0 h 676"/>
                                <a:gd name="T30" fmla="*/ 0 w 2088"/>
                                <a:gd name="T31" fmla="*/ 0 h 676"/>
                                <a:gd name="T32" fmla="*/ 0 w 2088"/>
                                <a:gd name="T33" fmla="*/ 0 h 676"/>
                                <a:gd name="T34" fmla="*/ 0 w 2088"/>
                                <a:gd name="T35" fmla="*/ 0 h 676"/>
                                <a:gd name="T36" fmla="*/ 0 w 2088"/>
                                <a:gd name="T37" fmla="*/ 0 h 676"/>
                                <a:gd name="T38" fmla="*/ 0 w 2088"/>
                                <a:gd name="T39" fmla="*/ 0 h 676"/>
                                <a:gd name="T40" fmla="*/ 0 w 2088"/>
                                <a:gd name="T41" fmla="*/ 0 h 676"/>
                                <a:gd name="T42" fmla="*/ 0 60000 65536"/>
                                <a:gd name="T43" fmla="*/ 0 60000 65536"/>
                                <a:gd name="T44" fmla="*/ 0 60000 65536"/>
                                <a:gd name="T45" fmla="*/ 0 60000 65536"/>
                                <a:gd name="T46" fmla="*/ 0 60000 65536"/>
                                <a:gd name="T47" fmla="*/ 0 60000 65536"/>
                                <a:gd name="T48" fmla="*/ 0 60000 65536"/>
                                <a:gd name="T49" fmla="*/ 0 60000 65536"/>
                                <a:gd name="T50" fmla="*/ 0 60000 65536"/>
                                <a:gd name="T51" fmla="*/ 0 60000 65536"/>
                                <a:gd name="T52" fmla="*/ 0 60000 65536"/>
                                <a:gd name="T53" fmla="*/ 0 60000 65536"/>
                                <a:gd name="T54" fmla="*/ 0 60000 65536"/>
                                <a:gd name="T55" fmla="*/ 0 60000 65536"/>
                                <a:gd name="T56" fmla="*/ 0 60000 65536"/>
                                <a:gd name="T57" fmla="*/ 0 60000 65536"/>
                                <a:gd name="T58" fmla="*/ 0 60000 65536"/>
                                <a:gd name="T59" fmla="*/ 0 60000 65536"/>
                                <a:gd name="T60" fmla="*/ 0 60000 65536"/>
                                <a:gd name="T61" fmla="*/ 0 60000 65536"/>
                                <a:gd name="T62" fmla="*/ 0 60000 65536"/>
                                <a:gd name="T63" fmla="*/ 0 w 2088"/>
                                <a:gd name="T64" fmla="*/ 0 h 676"/>
                                <a:gd name="T65" fmla="*/ 2088 w 2088"/>
                                <a:gd name="T66" fmla="*/ 676 h 676"/>
                              </a:gdLst>
                              <a:ahLst/>
                              <a:cxnLst>
                                <a:cxn ang="T42">
                                  <a:pos x="T0" y="T1"/>
                                </a:cxn>
                                <a:cxn ang="T43">
                                  <a:pos x="T2" y="T3"/>
                                </a:cxn>
                                <a:cxn ang="T44">
                                  <a:pos x="T4" y="T5"/>
                                </a:cxn>
                                <a:cxn ang="T45">
                                  <a:pos x="T6" y="T7"/>
                                </a:cxn>
                                <a:cxn ang="T46">
                                  <a:pos x="T8" y="T9"/>
                                </a:cxn>
                                <a:cxn ang="T47">
                                  <a:pos x="T10" y="T11"/>
                                </a:cxn>
                                <a:cxn ang="T48">
                                  <a:pos x="T12" y="T13"/>
                                </a:cxn>
                                <a:cxn ang="T49">
                                  <a:pos x="T14" y="T15"/>
                                </a:cxn>
                                <a:cxn ang="T50">
                                  <a:pos x="T16" y="T17"/>
                                </a:cxn>
                                <a:cxn ang="T51">
                                  <a:pos x="T18" y="T19"/>
                                </a:cxn>
                                <a:cxn ang="T52">
                                  <a:pos x="T20" y="T21"/>
                                </a:cxn>
                                <a:cxn ang="T53">
                                  <a:pos x="T22" y="T23"/>
                                </a:cxn>
                                <a:cxn ang="T54">
                                  <a:pos x="T24" y="T25"/>
                                </a:cxn>
                                <a:cxn ang="T55">
                                  <a:pos x="T26" y="T27"/>
                                </a:cxn>
                                <a:cxn ang="T56">
                                  <a:pos x="T28" y="T29"/>
                                </a:cxn>
                                <a:cxn ang="T57">
                                  <a:pos x="T30" y="T31"/>
                                </a:cxn>
                                <a:cxn ang="T58">
                                  <a:pos x="T32" y="T33"/>
                                </a:cxn>
                                <a:cxn ang="T59">
                                  <a:pos x="T34" y="T35"/>
                                </a:cxn>
                                <a:cxn ang="T60">
                                  <a:pos x="T36" y="T37"/>
                                </a:cxn>
                                <a:cxn ang="T61">
                                  <a:pos x="T38" y="T39"/>
                                </a:cxn>
                                <a:cxn ang="T62">
                                  <a:pos x="T40" y="T41"/>
                                </a:cxn>
                              </a:cxnLst>
                              <a:rect l="T63" t="T64" r="T65" b="T66"/>
                              <a:pathLst>
                                <a:path w="2088" h="676">
                                  <a:moveTo>
                                    <a:pt x="59" y="0"/>
                                  </a:moveTo>
                                  <a:lnTo>
                                    <a:pt x="2088" y="382"/>
                                  </a:lnTo>
                                  <a:lnTo>
                                    <a:pt x="1923" y="505"/>
                                  </a:lnTo>
                                  <a:lnTo>
                                    <a:pt x="1821" y="676"/>
                                  </a:lnTo>
                                  <a:lnTo>
                                    <a:pt x="1729" y="547"/>
                                  </a:lnTo>
                                  <a:lnTo>
                                    <a:pt x="1630" y="630"/>
                                  </a:lnTo>
                                  <a:lnTo>
                                    <a:pt x="1529" y="505"/>
                                  </a:lnTo>
                                  <a:lnTo>
                                    <a:pt x="1336" y="547"/>
                                  </a:lnTo>
                                  <a:lnTo>
                                    <a:pt x="1272" y="466"/>
                                  </a:lnTo>
                                  <a:lnTo>
                                    <a:pt x="1077" y="505"/>
                                  </a:lnTo>
                                  <a:lnTo>
                                    <a:pt x="1010" y="422"/>
                                  </a:lnTo>
                                  <a:lnTo>
                                    <a:pt x="846" y="466"/>
                                  </a:lnTo>
                                  <a:lnTo>
                                    <a:pt x="777" y="382"/>
                                  </a:lnTo>
                                  <a:lnTo>
                                    <a:pt x="617" y="466"/>
                                  </a:lnTo>
                                  <a:lnTo>
                                    <a:pt x="553" y="340"/>
                                  </a:lnTo>
                                  <a:lnTo>
                                    <a:pt x="391" y="382"/>
                                  </a:lnTo>
                                  <a:lnTo>
                                    <a:pt x="360" y="254"/>
                                  </a:lnTo>
                                  <a:lnTo>
                                    <a:pt x="127" y="340"/>
                                  </a:lnTo>
                                  <a:lnTo>
                                    <a:pt x="94" y="210"/>
                                  </a:lnTo>
                                  <a:lnTo>
                                    <a:pt x="0" y="129"/>
                                  </a:lnTo>
                                  <a:lnTo>
                                    <a:pt x="59" y="0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FFFFFF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29" name="Freeform 3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65" y="2538"/>
                              <a:ext cx="523" cy="272"/>
                            </a:xfrm>
                            <a:custGeom>
                              <a:avLst/>
                              <a:gdLst>
                                <a:gd name="T0" fmla="*/ 0 w 4177"/>
                                <a:gd name="T1" fmla="*/ 0 h 2181"/>
                                <a:gd name="T2" fmla="*/ 0 w 4177"/>
                                <a:gd name="T3" fmla="*/ 0 h 2181"/>
                                <a:gd name="T4" fmla="*/ 0 w 4177"/>
                                <a:gd name="T5" fmla="*/ 0 h 2181"/>
                                <a:gd name="T6" fmla="*/ 0 w 4177"/>
                                <a:gd name="T7" fmla="*/ 0 h 2181"/>
                                <a:gd name="T8" fmla="*/ 0 w 4177"/>
                                <a:gd name="T9" fmla="*/ 0 h 2181"/>
                                <a:gd name="T10" fmla="*/ 0 60000 65536"/>
                                <a:gd name="T11" fmla="*/ 0 60000 65536"/>
                                <a:gd name="T12" fmla="*/ 0 60000 65536"/>
                                <a:gd name="T13" fmla="*/ 0 60000 65536"/>
                                <a:gd name="T14" fmla="*/ 0 60000 65536"/>
                                <a:gd name="T15" fmla="*/ 0 w 4177"/>
                                <a:gd name="T16" fmla="*/ 0 h 2181"/>
                                <a:gd name="T17" fmla="*/ 4177 w 4177"/>
                                <a:gd name="T18" fmla="*/ 2181 h 2181"/>
                              </a:gdLst>
                              <a:ahLst/>
                              <a:cxnLst>
                                <a:cxn ang="T10">
                                  <a:pos x="T0" y="T1"/>
                                </a:cxn>
                                <a:cxn ang="T11">
                                  <a:pos x="T2" y="T3"/>
                                </a:cxn>
                                <a:cxn ang="T12">
                                  <a:pos x="T4" y="T5"/>
                                </a:cxn>
                                <a:cxn ang="T13">
                                  <a:pos x="T6" y="T7"/>
                                </a:cxn>
                                <a:cxn ang="T14">
                                  <a:pos x="T8" y="T9"/>
                                </a:cxn>
                              </a:cxnLst>
                              <a:rect l="T15" t="T16" r="T17" b="T18"/>
                              <a:pathLst>
                                <a:path w="4177" h="2181">
                                  <a:moveTo>
                                    <a:pt x="0" y="1215"/>
                                  </a:moveTo>
                                  <a:lnTo>
                                    <a:pt x="2872" y="1805"/>
                                  </a:lnTo>
                                  <a:lnTo>
                                    <a:pt x="4177" y="0"/>
                                  </a:lnTo>
                                  <a:lnTo>
                                    <a:pt x="2805" y="2181"/>
                                  </a:lnTo>
                                  <a:lnTo>
                                    <a:pt x="0" y="1215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FFFFFF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30" name="Freeform 3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952" y="1824"/>
                              <a:ext cx="700" cy="337"/>
                            </a:xfrm>
                            <a:custGeom>
                              <a:avLst/>
                              <a:gdLst>
                                <a:gd name="T0" fmla="*/ 0 w 5602"/>
                                <a:gd name="T1" fmla="*/ 0 h 2694"/>
                                <a:gd name="T2" fmla="*/ 0 w 5602"/>
                                <a:gd name="T3" fmla="*/ 0 h 2694"/>
                                <a:gd name="T4" fmla="*/ 0 w 5602"/>
                                <a:gd name="T5" fmla="*/ 0 h 2694"/>
                                <a:gd name="T6" fmla="*/ 0 w 5602"/>
                                <a:gd name="T7" fmla="*/ 0 h 2694"/>
                                <a:gd name="T8" fmla="*/ 0 w 5602"/>
                                <a:gd name="T9" fmla="*/ 0 h 2694"/>
                                <a:gd name="T10" fmla="*/ 0 w 5602"/>
                                <a:gd name="T11" fmla="*/ 0 h 2694"/>
                                <a:gd name="T12" fmla="*/ 0 w 5602"/>
                                <a:gd name="T13" fmla="*/ 0 h 2694"/>
                                <a:gd name="T14" fmla="*/ 0 w 5602"/>
                                <a:gd name="T15" fmla="*/ 0 h 2694"/>
                                <a:gd name="T16" fmla="*/ 0 w 5602"/>
                                <a:gd name="T17" fmla="*/ 0 h 2694"/>
                                <a:gd name="T18" fmla="*/ 0 w 5602"/>
                                <a:gd name="T19" fmla="*/ 0 h 2694"/>
                                <a:gd name="T20" fmla="*/ 0 w 5602"/>
                                <a:gd name="T21" fmla="*/ 0 h 2694"/>
                                <a:gd name="T22" fmla="*/ 0 w 5602"/>
                                <a:gd name="T23" fmla="*/ 0 h 2694"/>
                                <a:gd name="T24" fmla="*/ 0 w 5602"/>
                                <a:gd name="T25" fmla="*/ 0 h 2694"/>
                                <a:gd name="T26" fmla="*/ 0 w 5602"/>
                                <a:gd name="T27" fmla="*/ 0 h 2694"/>
                                <a:gd name="T28" fmla="*/ 0 w 5602"/>
                                <a:gd name="T29" fmla="*/ 0 h 2694"/>
                                <a:gd name="T30" fmla="*/ 0 w 5602"/>
                                <a:gd name="T31" fmla="*/ 0 h 2694"/>
                                <a:gd name="T32" fmla="*/ 0 w 5602"/>
                                <a:gd name="T33" fmla="*/ 0 h 2694"/>
                                <a:gd name="T34" fmla="*/ 0 w 5602"/>
                                <a:gd name="T35" fmla="*/ 0 h 2694"/>
                                <a:gd name="T36" fmla="*/ 0 w 5602"/>
                                <a:gd name="T37" fmla="*/ 0 h 2694"/>
                                <a:gd name="T38" fmla="*/ 0 w 5602"/>
                                <a:gd name="T39" fmla="*/ 0 h 2694"/>
                                <a:gd name="T40" fmla="*/ 0 w 5602"/>
                                <a:gd name="T41" fmla="*/ 0 h 2694"/>
                                <a:gd name="T42" fmla="*/ 0 w 5602"/>
                                <a:gd name="T43" fmla="*/ 0 h 2694"/>
                                <a:gd name="T44" fmla="*/ 0 w 5602"/>
                                <a:gd name="T45" fmla="*/ 0 h 2694"/>
                                <a:gd name="T46" fmla="*/ 0 w 5602"/>
                                <a:gd name="T47" fmla="*/ 0 h 2694"/>
                                <a:gd name="T48" fmla="*/ 0 w 5602"/>
                                <a:gd name="T49" fmla="*/ 0 h 2694"/>
                                <a:gd name="T50" fmla="*/ 0 w 5602"/>
                                <a:gd name="T51" fmla="*/ 0 h 2694"/>
                                <a:gd name="T52" fmla="*/ 0 w 5602"/>
                                <a:gd name="T53" fmla="*/ 0 h 2694"/>
                                <a:gd name="T54" fmla="*/ 0 w 5602"/>
                                <a:gd name="T55" fmla="*/ 0 h 2694"/>
                                <a:gd name="T56" fmla="*/ 0 w 5602"/>
                                <a:gd name="T57" fmla="*/ 0 h 2694"/>
                                <a:gd name="T58" fmla="*/ 0 w 5602"/>
                                <a:gd name="T59" fmla="*/ 0 h 2694"/>
                                <a:gd name="T60" fmla="*/ 0 w 5602"/>
                                <a:gd name="T61" fmla="*/ 0 h 2694"/>
                                <a:gd name="T62" fmla="*/ 0 w 5602"/>
                                <a:gd name="T63" fmla="*/ 0 h 2694"/>
                                <a:gd name="T64" fmla="*/ 0 w 5602"/>
                                <a:gd name="T65" fmla="*/ 0 h 2694"/>
                                <a:gd name="T66" fmla="*/ 0 w 5602"/>
                                <a:gd name="T67" fmla="*/ 0 h 2694"/>
                                <a:gd name="T68" fmla="*/ 0 w 5602"/>
                                <a:gd name="T69" fmla="*/ 0 h 2694"/>
                                <a:gd name="T70" fmla="*/ 0 w 5602"/>
                                <a:gd name="T71" fmla="*/ 0 h 2694"/>
                                <a:gd name="T72" fmla="*/ 0 w 5602"/>
                                <a:gd name="T73" fmla="*/ 0 h 2694"/>
                                <a:gd name="T74" fmla="*/ 0 w 5602"/>
                                <a:gd name="T75" fmla="*/ 0 h 2694"/>
                                <a:gd name="T76" fmla="*/ 0 w 5602"/>
                                <a:gd name="T77" fmla="*/ 0 h 2694"/>
                                <a:gd name="T78" fmla="*/ 0 w 5602"/>
                                <a:gd name="T79" fmla="*/ 0 h 2694"/>
                                <a:gd name="T80" fmla="*/ 0 w 5602"/>
                                <a:gd name="T81" fmla="*/ 0 h 2694"/>
                                <a:gd name="T82" fmla="*/ 0 w 5602"/>
                                <a:gd name="T83" fmla="*/ 0 h 2694"/>
                                <a:gd name="T84" fmla="*/ 0 w 5602"/>
                                <a:gd name="T85" fmla="*/ 0 h 2694"/>
                                <a:gd name="T86" fmla="*/ 0 w 5602"/>
                                <a:gd name="T87" fmla="*/ 0 h 2694"/>
                                <a:gd name="T88" fmla="*/ 0 w 5602"/>
                                <a:gd name="T89" fmla="*/ 0 h 2694"/>
                                <a:gd name="T90" fmla="*/ 0 w 5602"/>
                                <a:gd name="T91" fmla="*/ 0 h 2694"/>
                                <a:gd name="T92" fmla="*/ 0 w 5602"/>
                                <a:gd name="T93" fmla="*/ 0 h 2694"/>
                                <a:gd name="T94" fmla="*/ 0 60000 65536"/>
                                <a:gd name="T95" fmla="*/ 0 60000 65536"/>
                                <a:gd name="T96" fmla="*/ 0 60000 65536"/>
                                <a:gd name="T97" fmla="*/ 0 60000 65536"/>
                                <a:gd name="T98" fmla="*/ 0 60000 65536"/>
                                <a:gd name="T99" fmla="*/ 0 60000 65536"/>
                                <a:gd name="T100" fmla="*/ 0 60000 65536"/>
                                <a:gd name="T101" fmla="*/ 0 60000 65536"/>
                                <a:gd name="T102" fmla="*/ 0 60000 65536"/>
                                <a:gd name="T103" fmla="*/ 0 60000 65536"/>
                                <a:gd name="T104" fmla="*/ 0 60000 65536"/>
                                <a:gd name="T105" fmla="*/ 0 60000 65536"/>
                                <a:gd name="T106" fmla="*/ 0 60000 65536"/>
                                <a:gd name="T107" fmla="*/ 0 60000 65536"/>
                                <a:gd name="T108" fmla="*/ 0 60000 65536"/>
                                <a:gd name="T109" fmla="*/ 0 60000 65536"/>
                                <a:gd name="T110" fmla="*/ 0 60000 65536"/>
                                <a:gd name="T111" fmla="*/ 0 60000 65536"/>
                                <a:gd name="T112" fmla="*/ 0 60000 65536"/>
                                <a:gd name="T113" fmla="*/ 0 60000 65536"/>
                                <a:gd name="T114" fmla="*/ 0 60000 65536"/>
                                <a:gd name="T115" fmla="*/ 0 60000 65536"/>
                                <a:gd name="T116" fmla="*/ 0 60000 65536"/>
                                <a:gd name="T117" fmla="*/ 0 60000 65536"/>
                                <a:gd name="T118" fmla="*/ 0 60000 65536"/>
                                <a:gd name="T119" fmla="*/ 0 60000 65536"/>
                                <a:gd name="T120" fmla="*/ 0 60000 65536"/>
                                <a:gd name="T121" fmla="*/ 0 60000 65536"/>
                                <a:gd name="T122" fmla="*/ 0 60000 65536"/>
                                <a:gd name="T123" fmla="*/ 0 60000 65536"/>
                                <a:gd name="T124" fmla="*/ 0 60000 65536"/>
                                <a:gd name="T125" fmla="*/ 0 60000 65536"/>
                                <a:gd name="T126" fmla="*/ 0 60000 65536"/>
                                <a:gd name="T127" fmla="*/ 0 60000 65536"/>
                                <a:gd name="T128" fmla="*/ 0 60000 65536"/>
                                <a:gd name="T129" fmla="*/ 0 60000 65536"/>
                                <a:gd name="T130" fmla="*/ 0 60000 65536"/>
                                <a:gd name="T131" fmla="*/ 0 60000 65536"/>
                                <a:gd name="T132" fmla="*/ 0 60000 65536"/>
                                <a:gd name="T133" fmla="*/ 0 60000 65536"/>
                                <a:gd name="T134" fmla="*/ 0 60000 65536"/>
                                <a:gd name="T135" fmla="*/ 0 60000 65536"/>
                                <a:gd name="T136" fmla="*/ 0 60000 65536"/>
                                <a:gd name="T137" fmla="*/ 0 60000 65536"/>
                                <a:gd name="T138" fmla="*/ 0 60000 65536"/>
                                <a:gd name="T139" fmla="*/ 0 60000 65536"/>
                                <a:gd name="T140" fmla="*/ 0 60000 65536"/>
                                <a:gd name="T141" fmla="*/ 0 w 5602"/>
                                <a:gd name="T142" fmla="*/ 0 h 2694"/>
                                <a:gd name="T143" fmla="*/ 5602 w 5602"/>
                                <a:gd name="T144" fmla="*/ 2694 h 2694"/>
                              </a:gdLst>
                              <a:ahLst/>
                              <a:cxnLst>
                                <a:cxn ang="T94">
                                  <a:pos x="T0" y="T1"/>
                                </a:cxn>
                                <a:cxn ang="T95">
                                  <a:pos x="T2" y="T3"/>
                                </a:cxn>
                                <a:cxn ang="T96">
                                  <a:pos x="T4" y="T5"/>
                                </a:cxn>
                                <a:cxn ang="T97">
                                  <a:pos x="T6" y="T7"/>
                                </a:cxn>
                                <a:cxn ang="T98">
                                  <a:pos x="T8" y="T9"/>
                                </a:cxn>
                                <a:cxn ang="T99">
                                  <a:pos x="T10" y="T11"/>
                                </a:cxn>
                                <a:cxn ang="T100">
                                  <a:pos x="T12" y="T13"/>
                                </a:cxn>
                                <a:cxn ang="T101">
                                  <a:pos x="T14" y="T15"/>
                                </a:cxn>
                                <a:cxn ang="T102">
                                  <a:pos x="T16" y="T17"/>
                                </a:cxn>
                                <a:cxn ang="T103">
                                  <a:pos x="T18" y="T19"/>
                                </a:cxn>
                                <a:cxn ang="T104">
                                  <a:pos x="T20" y="T21"/>
                                </a:cxn>
                                <a:cxn ang="T105">
                                  <a:pos x="T22" y="T23"/>
                                </a:cxn>
                                <a:cxn ang="T106">
                                  <a:pos x="T24" y="T25"/>
                                </a:cxn>
                                <a:cxn ang="T107">
                                  <a:pos x="T26" y="T27"/>
                                </a:cxn>
                                <a:cxn ang="T108">
                                  <a:pos x="T28" y="T29"/>
                                </a:cxn>
                                <a:cxn ang="T109">
                                  <a:pos x="T30" y="T31"/>
                                </a:cxn>
                                <a:cxn ang="T110">
                                  <a:pos x="T32" y="T33"/>
                                </a:cxn>
                                <a:cxn ang="T111">
                                  <a:pos x="T34" y="T35"/>
                                </a:cxn>
                                <a:cxn ang="T112">
                                  <a:pos x="T36" y="T37"/>
                                </a:cxn>
                                <a:cxn ang="T113">
                                  <a:pos x="T38" y="T39"/>
                                </a:cxn>
                                <a:cxn ang="T114">
                                  <a:pos x="T40" y="T41"/>
                                </a:cxn>
                                <a:cxn ang="T115">
                                  <a:pos x="T42" y="T43"/>
                                </a:cxn>
                                <a:cxn ang="T116">
                                  <a:pos x="T44" y="T45"/>
                                </a:cxn>
                                <a:cxn ang="T117">
                                  <a:pos x="T46" y="T47"/>
                                </a:cxn>
                                <a:cxn ang="T118">
                                  <a:pos x="T48" y="T49"/>
                                </a:cxn>
                                <a:cxn ang="T119">
                                  <a:pos x="T50" y="T51"/>
                                </a:cxn>
                                <a:cxn ang="T120">
                                  <a:pos x="T52" y="T53"/>
                                </a:cxn>
                                <a:cxn ang="T121">
                                  <a:pos x="T54" y="T55"/>
                                </a:cxn>
                                <a:cxn ang="T122">
                                  <a:pos x="T56" y="T57"/>
                                </a:cxn>
                                <a:cxn ang="T123">
                                  <a:pos x="T58" y="T59"/>
                                </a:cxn>
                                <a:cxn ang="T124">
                                  <a:pos x="T60" y="T61"/>
                                </a:cxn>
                                <a:cxn ang="T125">
                                  <a:pos x="T62" y="T63"/>
                                </a:cxn>
                                <a:cxn ang="T126">
                                  <a:pos x="T64" y="T65"/>
                                </a:cxn>
                                <a:cxn ang="T127">
                                  <a:pos x="T66" y="T67"/>
                                </a:cxn>
                                <a:cxn ang="T128">
                                  <a:pos x="T68" y="T69"/>
                                </a:cxn>
                                <a:cxn ang="T129">
                                  <a:pos x="T70" y="T71"/>
                                </a:cxn>
                                <a:cxn ang="T130">
                                  <a:pos x="T72" y="T73"/>
                                </a:cxn>
                                <a:cxn ang="T131">
                                  <a:pos x="T74" y="T75"/>
                                </a:cxn>
                                <a:cxn ang="T132">
                                  <a:pos x="T76" y="T77"/>
                                </a:cxn>
                                <a:cxn ang="T133">
                                  <a:pos x="T78" y="T79"/>
                                </a:cxn>
                                <a:cxn ang="T134">
                                  <a:pos x="T80" y="T81"/>
                                </a:cxn>
                                <a:cxn ang="T135">
                                  <a:pos x="T82" y="T83"/>
                                </a:cxn>
                                <a:cxn ang="T136">
                                  <a:pos x="T84" y="T85"/>
                                </a:cxn>
                                <a:cxn ang="T137">
                                  <a:pos x="T86" y="T87"/>
                                </a:cxn>
                                <a:cxn ang="T138">
                                  <a:pos x="T88" y="T89"/>
                                </a:cxn>
                                <a:cxn ang="T139">
                                  <a:pos x="T90" y="T91"/>
                                </a:cxn>
                                <a:cxn ang="T140">
                                  <a:pos x="T92" y="T93"/>
                                </a:cxn>
                              </a:cxnLst>
                              <a:rect l="T141" t="T142" r="T143" b="T144"/>
                              <a:pathLst>
                                <a:path w="5602" h="2694">
                                  <a:moveTo>
                                    <a:pt x="0" y="2694"/>
                                  </a:moveTo>
                                  <a:lnTo>
                                    <a:pt x="459" y="2104"/>
                                  </a:lnTo>
                                  <a:lnTo>
                                    <a:pt x="685" y="1418"/>
                                  </a:lnTo>
                                  <a:lnTo>
                                    <a:pt x="770" y="1023"/>
                                  </a:lnTo>
                                  <a:lnTo>
                                    <a:pt x="846" y="531"/>
                                  </a:lnTo>
                                  <a:lnTo>
                                    <a:pt x="1471" y="713"/>
                                  </a:lnTo>
                                  <a:lnTo>
                                    <a:pt x="1686" y="432"/>
                                  </a:lnTo>
                                  <a:lnTo>
                                    <a:pt x="1923" y="337"/>
                                  </a:lnTo>
                                  <a:lnTo>
                                    <a:pt x="2688" y="425"/>
                                  </a:lnTo>
                                  <a:lnTo>
                                    <a:pt x="2820" y="50"/>
                                  </a:lnTo>
                                  <a:lnTo>
                                    <a:pt x="3218" y="0"/>
                                  </a:lnTo>
                                  <a:lnTo>
                                    <a:pt x="3503" y="83"/>
                                  </a:lnTo>
                                  <a:lnTo>
                                    <a:pt x="3686" y="337"/>
                                  </a:lnTo>
                                  <a:lnTo>
                                    <a:pt x="3613" y="630"/>
                                  </a:lnTo>
                                  <a:lnTo>
                                    <a:pt x="4332" y="757"/>
                                  </a:lnTo>
                                  <a:lnTo>
                                    <a:pt x="4459" y="1049"/>
                                  </a:lnTo>
                                  <a:lnTo>
                                    <a:pt x="4459" y="1221"/>
                                  </a:lnTo>
                                  <a:lnTo>
                                    <a:pt x="5294" y="1316"/>
                                  </a:lnTo>
                                  <a:lnTo>
                                    <a:pt x="5602" y="1316"/>
                                  </a:lnTo>
                                  <a:lnTo>
                                    <a:pt x="4487" y="1304"/>
                                  </a:lnTo>
                                  <a:lnTo>
                                    <a:pt x="3806" y="1137"/>
                                  </a:lnTo>
                                  <a:lnTo>
                                    <a:pt x="3686" y="1418"/>
                                  </a:lnTo>
                                  <a:lnTo>
                                    <a:pt x="3914" y="1515"/>
                                  </a:lnTo>
                                  <a:lnTo>
                                    <a:pt x="3707" y="1943"/>
                                  </a:lnTo>
                                  <a:lnTo>
                                    <a:pt x="1764" y="1611"/>
                                  </a:lnTo>
                                  <a:lnTo>
                                    <a:pt x="1962" y="1176"/>
                                  </a:lnTo>
                                  <a:lnTo>
                                    <a:pt x="3602" y="1475"/>
                                  </a:lnTo>
                                  <a:lnTo>
                                    <a:pt x="3525" y="1221"/>
                                  </a:lnTo>
                                  <a:lnTo>
                                    <a:pt x="3613" y="1023"/>
                                  </a:lnTo>
                                  <a:lnTo>
                                    <a:pt x="3936" y="757"/>
                                  </a:lnTo>
                                  <a:lnTo>
                                    <a:pt x="3149" y="630"/>
                                  </a:lnTo>
                                  <a:lnTo>
                                    <a:pt x="3378" y="337"/>
                                  </a:lnTo>
                                  <a:lnTo>
                                    <a:pt x="3310" y="171"/>
                                  </a:lnTo>
                                  <a:lnTo>
                                    <a:pt x="3073" y="138"/>
                                  </a:lnTo>
                                  <a:lnTo>
                                    <a:pt x="2923" y="171"/>
                                  </a:lnTo>
                                  <a:lnTo>
                                    <a:pt x="2762" y="531"/>
                                  </a:lnTo>
                                  <a:lnTo>
                                    <a:pt x="1934" y="425"/>
                                  </a:lnTo>
                                  <a:lnTo>
                                    <a:pt x="1630" y="674"/>
                                  </a:lnTo>
                                  <a:lnTo>
                                    <a:pt x="1614" y="918"/>
                                  </a:lnTo>
                                  <a:lnTo>
                                    <a:pt x="1764" y="1122"/>
                                  </a:lnTo>
                                  <a:lnTo>
                                    <a:pt x="1923" y="1221"/>
                                  </a:lnTo>
                                  <a:lnTo>
                                    <a:pt x="1614" y="1122"/>
                                  </a:lnTo>
                                  <a:lnTo>
                                    <a:pt x="1459" y="1023"/>
                                  </a:lnTo>
                                  <a:lnTo>
                                    <a:pt x="1459" y="823"/>
                                  </a:lnTo>
                                  <a:lnTo>
                                    <a:pt x="913" y="674"/>
                                  </a:lnTo>
                                  <a:lnTo>
                                    <a:pt x="685" y="1805"/>
                                  </a:lnTo>
                                  <a:lnTo>
                                    <a:pt x="0" y="2694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31" name="Freeform 3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41" y="2077"/>
                              <a:ext cx="917" cy="910"/>
                            </a:xfrm>
                            <a:custGeom>
                              <a:avLst/>
                              <a:gdLst>
                                <a:gd name="T0" fmla="*/ 0 w 7382"/>
                                <a:gd name="T1" fmla="*/ 0 h 7285"/>
                                <a:gd name="T2" fmla="*/ 0 w 7382"/>
                                <a:gd name="T3" fmla="*/ 0 h 7285"/>
                                <a:gd name="T4" fmla="*/ 0 w 7382"/>
                                <a:gd name="T5" fmla="*/ 0 h 7285"/>
                                <a:gd name="T6" fmla="*/ 0 w 7382"/>
                                <a:gd name="T7" fmla="*/ 0 h 7285"/>
                                <a:gd name="T8" fmla="*/ 0 w 7382"/>
                                <a:gd name="T9" fmla="*/ 0 h 7285"/>
                                <a:gd name="T10" fmla="*/ 0 w 7382"/>
                                <a:gd name="T11" fmla="*/ 0 h 7285"/>
                                <a:gd name="T12" fmla="*/ 0 w 7382"/>
                                <a:gd name="T13" fmla="*/ 0 h 7285"/>
                                <a:gd name="T14" fmla="*/ 0 w 7382"/>
                                <a:gd name="T15" fmla="*/ 0 h 7285"/>
                                <a:gd name="T16" fmla="*/ 0 w 7382"/>
                                <a:gd name="T17" fmla="*/ 0 h 7285"/>
                                <a:gd name="T18" fmla="*/ 0 w 7382"/>
                                <a:gd name="T19" fmla="*/ 0 h 7285"/>
                                <a:gd name="T20" fmla="*/ 0 w 7382"/>
                                <a:gd name="T21" fmla="*/ 0 h 7285"/>
                                <a:gd name="T22" fmla="*/ 0 w 7382"/>
                                <a:gd name="T23" fmla="*/ 0 h 7285"/>
                                <a:gd name="T24" fmla="*/ 0 w 7382"/>
                                <a:gd name="T25" fmla="*/ 0 h 7285"/>
                                <a:gd name="T26" fmla="*/ 0 w 7382"/>
                                <a:gd name="T27" fmla="*/ 0 h 7285"/>
                                <a:gd name="T28" fmla="*/ 0 w 7382"/>
                                <a:gd name="T29" fmla="*/ 0 h 7285"/>
                                <a:gd name="T30" fmla="*/ 0 w 7382"/>
                                <a:gd name="T31" fmla="*/ 0 h 7285"/>
                                <a:gd name="T32" fmla="*/ 0 w 7382"/>
                                <a:gd name="T33" fmla="*/ 0 h 7285"/>
                                <a:gd name="T34" fmla="*/ 0 w 7382"/>
                                <a:gd name="T35" fmla="*/ 0 h 7285"/>
                                <a:gd name="T36" fmla="*/ 0 w 7382"/>
                                <a:gd name="T37" fmla="*/ 0 h 7285"/>
                                <a:gd name="T38" fmla="*/ 0 w 7382"/>
                                <a:gd name="T39" fmla="*/ 0 h 7285"/>
                                <a:gd name="T40" fmla="*/ 0 w 7382"/>
                                <a:gd name="T41" fmla="*/ 0 h 7285"/>
                                <a:gd name="T42" fmla="*/ 0 w 7382"/>
                                <a:gd name="T43" fmla="*/ 0 h 7285"/>
                                <a:gd name="T44" fmla="*/ 0 w 7382"/>
                                <a:gd name="T45" fmla="*/ 0 h 7285"/>
                                <a:gd name="T46" fmla="*/ 0 w 7382"/>
                                <a:gd name="T47" fmla="*/ 0 h 7285"/>
                                <a:gd name="T48" fmla="*/ 0 w 7382"/>
                                <a:gd name="T49" fmla="*/ 0 h 7285"/>
                                <a:gd name="T50" fmla="*/ 0 w 7382"/>
                                <a:gd name="T51" fmla="*/ 0 h 7285"/>
                                <a:gd name="T52" fmla="*/ 0 w 7382"/>
                                <a:gd name="T53" fmla="*/ 0 h 7285"/>
                                <a:gd name="T54" fmla="*/ 0 60000 65536"/>
                                <a:gd name="T55" fmla="*/ 0 60000 65536"/>
                                <a:gd name="T56" fmla="*/ 0 60000 65536"/>
                                <a:gd name="T57" fmla="*/ 0 60000 65536"/>
                                <a:gd name="T58" fmla="*/ 0 60000 65536"/>
                                <a:gd name="T59" fmla="*/ 0 60000 65536"/>
                                <a:gd name="T60" fmla="*/ 0 60000 65536"/>
                                <a:gd name="T61" fmla="*/ 0 60000 65536"/>
                                <a:gd name="T62" fmla="*/ 0 60000 65536"/>
                                <a:gd name="T63" fmla="*/ 0 60000 65536"/>
                                <a:gd name="T64" fmla="*/ 0 60000 65536"/>
                                <a:gd name="T65" fmla="*/ 0 60000 65536"/>
                                <a:gd name="T66" fmla="*/ 0 60000 65536"/>
                                <a:gd name="T67" fmla="*/ 0 60000 65536"/>
                                <a:gd name="T68" fmla="*/ 0 60000 65536"/>
                                <a:gd name="T69" fmla="*/ 0 60000 65536"/>
                                <a:gd name="T70" fmla="*/ 0 60000 65536"/>
                                <a:gd name="T71" fmla="*/ 0 60000 65536"/>
                                <a:gd name="T72" fmla="*/ 0 60000 65536"/>
                                <a:gd name="T73" fmla="*/ 0 60000 65536"/>
                                <a:gd name="T74" fmla="*/ 0 60000 65536"/>
                                <a:gd name="T75" fmla="*/ 0 60000 65536"/>
                                <a:gd name="T76" fmla="*/ 0 60000 65536"/>
                                <a:gd name="T77" fmla="*/ 0 60000 65536"/>
                                <a:gd name="T78" fmla="*/ 0 60000 65536"/>
                                <a:gd name="T79" fmla="*/ 0 60000 65536"/>
                                <a:gd name="T80" fmla="*/ 0 60000 65536"/>
                                <a:gd name="T81" fmla="*/ 0 w 7382"/>
                                <a:gd name="T82" fmla="*/ 0 h 7285"/>
                                <a:gd name="T83" fmla="*/ 7382 w 7382"/>
                                <a:gd name="T84" fmla="*/ 7285 h 7285"/>
                              </a:gdLst>
                              <a:ahLst/>
                              <a:cxnLst>
                                <a:cxn ang="T54">
                                  <a:pos x="T0" y="T1"/>
                                </a:cxn>
                                <a:cxn ang="T55">
                                  <a:pos x="T2" y="T3"/>
                                </a:cxn>
                                <a:cxn ang="T56">
                                  <a:pos x="T4" y="T5"/>
                                </a:cxn>
                                <a:cxn ang="T57">
                                  <a:pos x="T6" y="T7"/>
                                </a:cxn>
                                <a:cxn ang="T58">
                                  <a:pos x="T8" y="T9"/>
                                </a:cxn>
                                <a:cxn ang="T59">
                                  <a:pos x="T10" y="T11"/>
                                </a:cxn>
                                <a:cxn ang="T60">
                                  <a:pos x="T12" y="T13"/>
                                </a:cxn>
                                <a:cxn ang="T61">
                                  <a:pos x="T14" y="T15"/>
                                </a:cxn>
                                <a:cxn ang="T62">
                                  <a:pos x="T16" y="T17"/>
                                </a:cxn>
                                <a:cxn ang="T63">
                                  <a:pos x="T18" y="T19"/>
                                </a:cxn>
                                <a:cxn ang="T64">
                                  <a:pos x="T20" y="T21"/>
                                </a:cxn>
                                <a:cxn ang="T65">
                                  <a:pos x="T22" y="T23"/>
                                </a:cxn>
                                <a:cxn ang="T66">
                                  <a:pos x="T24" y="T25"/>
                                </a:cxn>
                                <a:cxn ang="T67">
                                  <a:pos x="T26" y="T27"/>
                                </a:cxn>
                                <a:cxn ang="T68">
                                  <a:pos x="T28" y="T29"/>
                                </a:cxn>
                                <a:cxn ang="T69">
                                  <a:pos x="T30" y="T31"/>
                                </a:cxn>
                                <a:cxn ang="T70">
                                  <a:pos x="T32" y="T33"/>
                                </a:cxn>
                                <a:cxn ang="T71">
                                  <a:pos x="T34" y="T35"/>
                                </a:cxn>
                                <a:cxn ang="T72">
                                  <a:pos x="T36" y="T37"/>
                                </a:cxn>
                                <a:cxn ang="T73">
                                  <a:pos x="T38" y="T39"/>
                                </a:cxn>
                                <a:cxn ang="T74">
                                  <a:pos x="T40" y="T41"/>
                                </a:cxn>
                                <a:cxn ang="T75">
                                  <a:pos x="T42" y="T43"/>
                                </a:cxn>
                                <a:cxn ang="T76">
                                  <a:pos x="T44" y="T45"/>
                                </a:cxn>
                                <a:cxn ang="T77">
                                  <a:pos x="T46" y="T47"/>
                                </a:cxn>
                                <a:cxn ang="T78">
                                  <a:pos x="T48" y="T49"/>
                                </a:cxn>
                                <a:cxn ang="T79">
                                  <a:pos x="T50" y="T51"/>
                                </a:cxn>
                                <a:cxn ang="T80">
                                  <a:pos x="T52" y="T53"/>
                                </a:cxn>
                              </a:cxnLst>
                              <a:rect l="T81" t="T82" r="T83" b="T84"/>
                              <a:pathLst>
                                <a:path w="7382" h="7285">
                                  <a:moveTo>
                                    <a:pt x="6995" y="102"/>
                                  </a:moveTo>
                                  <a:lnTo>
                                    <a:pt x="5916" y="2362"/>
                                  </a:lnTo>
                                  <a:lnTo>
                                    <a:pt x="4689" y="4226"/>
                                  </a:lnTo>
                                  <a:lnTo>
                                    <a:pt x="3536" y="5806"/>
                                  </a:lnTo>
                                  <a:lnTo>
                                    <a:pt x="1927" y="5612"/>
                                  </a:lnTo>
                                  <a:lnTo>
                                    <a:pt x="998" y="5414"/>
                                  </a:lnTo>
                                  <a:lnTo>
                                    <a:pt x="3536" y="6006"/>
                                  </a:lnTo>
                                  <a:lnTo>
                                    <a:pt x="4463" y="4923"/>
                                  </a:lnTo>
                                  <a:lnTo>
                                    <a:pt x="5386" y="3548"/>
                                  </a:lnTo>
                                  <a:lnTo>
                                    <a:pt x="6451" y="1571"/>
                                  </a:lnTo>
                                  <a:lnTo>
                                    <a:pt x="5226" y="4039"/>
                                  </a:lnTo>
                                  <a:lnTo>
                                    <a:pt x="3733" y="6513"/>
                                  </a:lnTo>
                                  <a:lnTo>
                                    <a:pt x="5840" y="3445"/>
                                  </a:lnTo>
                                  <a:lnTo>
                                    <a:pt x="5043" y="5127"/>
                                  </a:lnTo>
                                  <a:lnTo>
                                    <a:pt x="3995" y="6888"/>
                                  </a:lnTo>
                                  <a:lnTo>
                                    <a:pt x="2806" y="6513"/>
                                  </a:lnTo>
                                  <a:lnTo>
                                    <a:pt x="1697" y="6216"/>
                                  </a:lnTo>
                                  <a:lnTo>
                                    <a:pt x="0" y="5907"/>
                                  </a:lnTo>
                                  <a:lnTo>
                                    <a:pt x="2225" y="6490"/>
                                  </a:lnTo>
                                  <a:lnTo>
                                    <a:pt x="3767" y="7082"/>
                                  </a:lnTo>
                                  <a:lnTo>
                                    <a:pt x="4153" y="7285"/>
                                  </a:lnTo>
                                  <a:lnTo>
                                    <a:pt x="5916" y="3741"/>
                                  </a:lnTo>
                                  <a:lnTo>
                                    <a:pt x="6995" y="1378"/>
                                  </a:lnTo>
                                  <a:lnTo>
                                    <a:pt x="7382" y="295"/>
                                  </a:lnTo>
                                  <a:lnTo>
                                    <a:pt x="7071" y="396"/>
                                  </a:lnTo>
                                  <a:lnTo>
                                    <a:pt x="7225" y="0"/>
                                  </a:lnTo>
                                  <a:lnTo>
                                    <a:pt x="6995" y="102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ctr"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32" name="Freeform 3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794" y="2682"/>
                              <a:ext cx="419" cy="131"/>
                            </a:xfrm>
                            <a:custGeom>
                              <a:avLst/>
                              <a:gdLst>
                                <a:gd name="T0" fmla="*/ 0 w 3353"/>
                                <a:gd name="T1" fmla="*/ 0 h 1048"/>
                                <a:gd name="T2" fmla="*/ 0 w 3353"/>
                                <a:gd name="T3" fmla="*/ 0 h 1048"/>
                                <a:gd name="T4" fmla="*/ 0 w 3353"/>
                                <a:gd name="T5" fmla="*/ 0 h 1048"/>
                                <a:gd name="T6" fmla="*/ 0 w 3353"/>
                                <a:gd name="T7" fmla="*/ 0 h 1048"/>
                                <a:gd name="T8" fmla="*/ 0 60000 65536"/>
                                <a:gd name="T9" fmla="*/ 0 60000 65536"/>
                                <a:gd name="T10" fmla="*/ 0 60000 65536"/>
                                <a:gd name="T11" fmla="*/ 0 60000 65536"/>
                                <a:gd name="T12" fmla="*/ 0 w 3353"/>
                                <a:gd name="T13" fmla="*/ 0 h 1048"/>
                                <a:gd name="T14" fmla="*/ 3353 w 3353"/>
                                <a:gd name="T15" fmla="*/ 1048 h 1048"/>
                              </a:gdLst>
                              <a:ahLst/>
                              <a:cxnLst>
                                <a:cxn ang="T8">
                                  <a:pos x="T0" y="T1"/>
                                </a:cxn>
                                <a:cxn ang="T9">
                                  <a:pos x="T2" y="T3"/>
                                </a:cxn>
                                <a:cxn ang="T10">
                                  <a:pos x="T4" y="T5"/>
                                </a:cxn>
                                <a:cxn ang="T11">
                                  <a:pos x="T6" y="T7"/>
                                </a:cxn>
                              </a:cxnLst>
                              <a:rect l="T12" t="T13" r="T14" b="T15"/>
                              <a:pathLst>
                                <a:path w="3353" h="1048">
                                  <a:moveTo>
                                    <a:pt x="0" y="0"/>
                                  </a:moveTo>
                                  <a:lnTo>
                                    <a:pt x="3255" y="793"/>
                                  </a:lnTo>
                                  <a:lnTo>
                                    <a:pt x="3353" y="1048"/>
                                  </a:lnTo>
                                  <a:lnTo>
                                    <a:pt x="0" y="0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1226" name="Freeform 3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05" y="1912"/>
                            <a:ext cx="1077" cy="800"/>
                          </a:xfrm>
                          <a:custGeom>
                            <a:avLst/>
                            <a:gdLst>
                              <a:gd name="T0" fmla="*/ 458 w 1085"/>
                              <a:gd name="T1" fmla="*/ 0 h 800"/>
                              <a:gd name="T2" fmla="*/ 430 w 1085"/>
                              <a:gd name="T3" fmla="*/ 134 h 800"/>
                              <a:gd name="T4" fmla="*/ 236 w 1085"/>
                              <a:gd name="T5" fmla="*/ 362 h 800"/>
                              <a:gd name="T6" fmla="*/ 3 w 1085"/>
                              <a:gd name="T7" fmla="*/ 650 h 800"/>
                              <a:gd name="T8" fmla="*/ 281 w 1085"/>
                              <a:gd name="T9" fmla="*/ 756 h 800"/>
                              <a:gd name="T10" fmla="*/ 589 w 1085"/>
                              <a:gd name="T11" fmla="*/ 800 h 800"/>
                              <a:gd name="T12" fmla="*/ 835 w 1085"/>
                              <a:gd name="T13" fmla="*/ 428 h 800"/>
                              <a:gd name="T14" fmla="*/ 1003 w 1085"/>
                              <a:gd name="T15" fmla="*/ 90 h 800"/>
                              <a:gd name="T16" fmla="*/ 1025 w 1085"/>
                              <a:gd name="T17" fmla="*/ 76 h 800"/>
                              <a:gd name="T18" fmla="*/ 888 w 1085"/>
                              <a:gd name="T19" fmla="*/ 78 h 800"/>
                              <a:gd name="T20" fmla="*/ 803 w 1085"/>
                              <a:gd name="T21" fmla="*/ 56 h 800"/>
                              <a:gd name="T22" fmla="*/ 789 w 1085"/>
                              <a:gd name="T23" fmla="*/ 92 h 800"/>
                              <a:gd name="T24" fmla="*/ 819 w 1085"/>
                              <a:gd name="T25" fmla="*/ 100 h 800"/>
                              <a:gd name="T26" fmla="*/ 787 w 1085"/>
                              <a:gd name="T27" fmla="*/ 156 h 800"/>
                              <a:gd name="T28" fmla="*/ 555 w 1085"/>
                              <a:gd name="T29" fmla="*/ 112 h 800"/>
                              <a:gd name="T30" fmla="*/ 581 w 1085"/>
                              <a:gd name="T31" fmla="*/ 66 h 800"/>
                              <a:gd name="T32" fmla="*/ 519 w 1085"/>
                              <a:gd name="T33" fmla="*/ 40 h 800"/>
                              <a:gd name="T34" fmla="*/ 519 w 1085"/>
                              <a:gd name="T35" fmla="*/ 14 h 800"/>
                              <a:gd name="T36" fmla="*/ 458 w 1085"/>
                              <a:gd name="T37" fmla="*/ 0 h 800"/>
                              <a:gd name="T38" fmla="*/ 458 w 1085"/>
                              <a:gd name="T39" fmla="*/ 0 h 800"/>
                              <a:gd name="T40" fmla="*/ 0 60000 65536"/>
                              <a:gd name="T41" fmla="*/ 0 60000 65536"/>
                              <a:gd name="T42" fmla="*/ 0 60000 65536"/>
                              <a:gd name="T43" fmla="*/ 0 60000 65536"/>
                              <a:gd name="T44" fmla="*/ 0 60000 65536"/>
                              <a:gd name="T45" fmla="*/ 0 60000 65536"/>
                              <a:gd name="T46" fmla="*/ 0 60000 65536"/>
                              <a:gd name="T47" fmla="*/ 0 60000 65536"/>
                              <a:gd name="T48" fmla="*/ 0 60000 65536"/>
                              <a:gd name="T49" fmla="*/ 0 60000 65536"/>
                              <a:gd name="T50" fmla="*/ 0 60000 65536"/>
                              <a:gd name="T51" fmla="*/ 0 60000 65536"/>
                              <a:gd name="T52" fmla="*/ 0 60000 65536"/>
                              <a:gd name="T53" fmla="*/ 0 60000 65536"/>
                              <a:gd name="T54" fmla="*/ 0 60000 65536"/>
                              <a:gd name="T55" fmla="*/ 0 60000 65536"/>
                              <a:gd name="T56" fmla="*/ 0 60000 65536"/>
                              <a:gd name="T57" fmla="*/ 0 60000 65536"/>
                              <a:gd name="T58" fmla="*/ 0 60000 65536"/>
                              <a:gd name="T59" fmla="*/ 0 60000 65536"/>
                              <a:gd name="T60" fmla="*/ 0 w 1085"/>
                              <a:gd name="T61" fmla="*/ 0 h 800"/>
                              <a:gd name="T62" fmla="*/ 1085 w 1085"/>
                              <a:gd name="T63" fmla="*/ 800 h 800"/>
                            </a:gdLst>
                            <a:ahLst/>
                            <a:cxnLst>
                              <a:cxn ang="T40">
                                <a:pos x="T0" y="T1"/>
                              </a:cxn>
                              <a:cxn ang="T41">
                                <a:pos x="T2" y="T3"/>
                              </a:cxn>
                              <a:cxn ang="T42">
                                <a:pos x="T4" y="T5"/>
                              </a:cxn>
                              <a:cxn ang="T43">
                                <a:pos x="T6" y="T7"/>
                              </a:cxn>
                              <a:cxn ang="T44">
                                <a:pos x="T8" y="T9"/>
                              </a:cxn>
                              <a:cxn ang="T45">
                                <a:pos x="T10" y="T11"/>
                              </a:cxn>
                              <a:cxn ang="T46">
                                <a:pos x="T12" y="T13"/>
                              </a:cxn>
                              <a:cxn ang="T47">
                                <a:pos x="T14" y="T15"/>
                              </a:cxn>
                              <a:cxn ang="T48">
                                <a:pos x="T16" y="T17"/>
                              </a:cxn>
                              <a:cxn ang="T49">
                                <a:pos x="T18" y="T19"/>
                              </a:cxn>
                              <a:cxn ang="T50">
                                <a:pos x="T20" y="T21"/>
                              </a:cxn>
                              <a:cxn ang="T51">
                                <a:pos x="T22" y="T23"/>
                              </a:cxn>
                              <a:cxn ang="T52">
                                <a:pos x="T24" y="T25"/>
                              </a:cxn>
                              <a:cxn ang="T53">
                                <a:pos x="T26" y="T27"/>
                              </a:cxn>
                              <a:cxn ang="T54">
                                <a:pos x="T28" y="T29"/>
                              </a:cxn>
                              <a:cxn ang="T55">
                                <a:pos x="T30" y="T31"/>
                              </a:cxn>
                              <a:cxn ang="T56">
                                <a:pos x="T32" y="T33"/>
                              </a:cxn>
                              <a:cxn ang="T57">
                                <a:pos x="T34" y="T35"/>
                              </a:cxn>
                              <a:cxn ang="T58">
                                <a:pos x="T36" y="T37"/>
                              </a:cxn>
                              <a:cxn ang="T59">
                                <a:pos x="T38" y="T39"/>
                              </a:cxn>
                            </a:cxnLst>
                            <a:rect l="T60" t="T61" r="T62" b="T63"/>
                            <a:pathLst>
                              <a:path w="1085" h="800">
                                <a:moveTo>
                                  <a:pt x="473" y="0"/>
                                </a:moveTo>
                                <a:lnTo>
                                  <a:pt x="445" y="134"/>
                                </a:lnTo>
                                <a:cubicBezTo>
                                  <a:pt x="407" y="194"/>
                                  <a:pt x="336" y="290"/>
                                  <a:pt x="246" y="362"/>
                                </a:cubicBezTo>
                                <a:cubicBezTo>
                                  <a:pt x="156" y="434"/>
                                  <a:pt x="0" y="585"/>
                                  <a:pt x="3" y="650"/>
                                </a:cubicBezTo>
                                <a:lnTo>
                                  <a:pt x="291" y="756"/>
                                </a:lnTo>
                                <a:cubicBezTo>
                                  <a:pt x="392" y="781"/>
                                  <a:pt x="501" y="796"/>
                                  <a:pt x="609" y="800"/>
                                </a:cubicBezTo>
                                <a:cubicBezTo>
                                  <a:pt x="700" y="748"/>
                                  <a:pt x="781" y="542"/>
                                  <a:pt x="865" y="428"/>
                                </a:cubicBezTo>
                                <a:cubicBezTo>
                                  <a:pt x="949" y="314"/>
                                  <a:pt x="1005" y="152"/>
                                  <a:pt x="1041" y="90"/>
                                </a:cubicBezTo>
                                <a:cubicBezTo>
                                  <a:pt x="1044" y="84"/>
                                  <a:pt x="1085" y="78"/>
                                  <a:pt x="1065" y="76"/>
                                </a:cubicBezTo>
                                <a:cubicBezTo>
                                  <a:pt x="1045" y="74"/>
                                  <a:pt x="962" y="81"/>
                                  <a:pt x="923" y="78"/>
                                </a:cubicBezTo>
                                <a:lnTo>
                                  <a:pt x="833" y="56"/>
                                </a:lnTo>
                                <a:lnTo>
                                  <a:pt x="819" y="92"/>
                                </a:lnTo>
                                <a:lnTo>
                                  <a:pt x="849" y="100"/>
                                </a:lnTo>
                                <a:lnTo>
                                  <a:pt x="817" y="156"/>
                                </a:lnTo>
                                <a:lnTo>
                                  <a:pt x="575" y="112"/>
                                </a:lnTo>
                                <a:lnTo>
                                  <a:pt x="601" y="66"/>
                                </a:lnTo>
                                <a:lnTo>
                                  <a:pt x="539" y="40"/>
                                </a:lnTo>
                                <a:lnTo>
                                  <a:pt x="539" y="14"/>
                                </a:lnTo>
                                <a:lnTo>
                                  <a:pt x="473" y="0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3175">
                            <a:solidFill>
                              <a:schemeClr val="bg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" name="Group 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55155" y="5747388"/>
                        <a:ext cx="947738" cy="792355"/>
                        <a:chOff x="805" y="3552"/>
                        <a:chExt cx="597" cy="499"/>
                      </a:xfrm>
                      <a:noFill/>
                    </p:grpSpPr>
                    <p:grpSp>
                      <p:nvGrpSpPr>
                        <p:cNvPr id="27" name="Group 4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11" y="3552"/>
                          <a:ext cx="505" cy="305"/>
                          <a:chOff x="2446" y="3588"/>
                          <a:chExt cx="504" cy="242"/>
                        </a:xfrm>
                        <a:grpFill/>
                      </p:grpSpPr>
                      <p:sp>
                        <p:nvSpPr>
                          <p:cNvPr id="1216" name="Freeform 4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512" y="3713"/>
                            <a:ext cx="373" cy="54"/>
                          </a:xfrm>
                          <a:custGeom>
                            <a:avLst/>
                            <a:gdLst>
                              <a:gd name="T0" fmla="*/ 0 w 3888"/>
                              <a:gd name="T1" fmla="*/ 0 h 541"/>
                              <a:gd name="T2" fmla="*/ 0 w 3888"/>
                              <a:gd name="T3" fmla="*/ 0 h 541"/>
                              <a:gd name="T4" fmla="*/ 0 w 3888"/>
                              <a:gd name="T5" fmla="*/ 0 h 541"/>
                              <a:gd name="T6" fmla="*/ 0 w 3888"/>
                              <a:gd name="T7" fmla="*/ 0 h 541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3888"/>
                              <a:gd name="T13" fmla="*/ 0 h 541"/>
                              <a:gd name="T14" fmla="*/ 3888 w 3888"/>
                              <a:gd name="T15" fmla="*/ 541 h 541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3888" h="541">
                                <a:moveTo>
                                  <a:pt x="0" y="540"/>
                                </a:moveTo>
                                <a:lnTo>
                                  <a:pt x="0" y="0"/>
                                </a:lnTo>
                                <a:lnTo>
                                  <a:pt x="3888" y="0"/>
                                </a:lnTo>
                                <a:lnTo>
                                  <a:pt x="3888" y="541"/>
                                </a:lnTo>
                              </a:path>
                            </a:pathLst>
                          </a:custGeom>
                          <a:grp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7" name="Line 4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702" y="3648"/>
                            <a:ext cx="0" cy="124"/>
                          </a:xfrm>
                          <a:prstGeom prst="line">
                            <a:avLst/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8" name="Rectangle 4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632" y="3588"/>
                            <a:ext cx="132" cy="60"/>
                          </a:xfrm>
                          <a:prstGeom prst="rect">
                            <a:avLst/>
                          </a:prstGeom>
                          <a:grpFill/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grpSp>
                        <p:nvGrpSpPr>
                          <p:cNvPr id="28" name="Group 4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46" y="3770"/>
                            <a:ext cx="504" cy="60"/>
                            <a:chOff x="2446" y="3770"/>
                            <a:chExt cx="504" cy="60"/>
                          </a:xfrm>
                          <a:grpFill/>
                        </p:grpSpPr>
                        <p:sp>
                          <p:nvSpPr>
                            <p:cNvPr id="1220" name="Rectangle 4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34" y="3770"/>
                              <a:ext cx="132" cy="60"/>
                            </a:xfrm>
                            <a:prstGeom prst="rect">
                              <a:avLst/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21" name="Rectangle 4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818" y="3770"/>
                              <a:ext cx="132" cy="60"/>
                            </a:xfrm>
                            <a:prstGeom prst="rect">
                              <a:avLst/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222" name="Rectangle 4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446" y="3770"/>
                              <a:ext cx="132" cy="60"/>
                            </a:xfrm>
                            <a:prstGeom prst="rect">
                              <a:avLst/>
                            </a:prstGeom>
                            <a:grpFill/>
                            <a:ln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</p:grpSp>
                    </p:grpSp>
                    <p:sp>
                      <p:nvSpPr>
                        <p:cNvPr id="1215" name="Text Box 4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05" y="3857"/>
                          <a:ext cx="597" cy="194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en-US" sz="1400" b="1" dirty="0" err="1">
                              <a:cs typeface="Arial" charset="0"/>
                            </a:rPr>
                            <a:t>Organisas</a:t>
                          </a:r>
                          <a:r>
                            <a:rPr lang="en-US" sz="1100" b="1" dirty="0" err="1">
                              <a:cs typeface="Arial" charset="0"/>
                            </a:rPr>
                            <a:t>i</a:t>
                          </a:r>
                          <a:endParaRPr lang="en-US" sz="1100" b="1" dirty="0"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29" name="Group 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9859" y="5758598"/>
                        <a:ext cx="874706" cy="778088"/>
                        <a:chOff x="1775" y="3559"/>
                        <a:chExt cx="552" cy="490"/>
                      </a:xfrm>
                      <a:noFill/>
                    </p:grpSpPr>
                    <p:graphicFrame>
                      <p:nvGraphicFramePr>
                        <p:cNvPr id="1027" name="Object 51"/>
                        <p:cNvGraphicFramePr>
                          <a:graphicFrameLocks noChangeAspect="1"/>
                        </p:cNvGraphicFramePr>
                        <p:nvPr/>
                      </p:nvGraphicFramePr>
                      <p:xfrm>
                        <a:off x="1828" y="3559"/>
                        <a:ext cx="499" cy="340"/>
                      </p:xfrm>
                      <a:graphic>
                        <a:graphicData uri="http://schemas.openxmlformats.org/presentationml/2006/ole">
                          <p:oleObj spid="_x0000_s2051" name="Clip" r:id="rId8" imgW="3657600" imgH="2437790" progId="">
                            <p:embed/>
                          </p:oleObj>
                        </a:graphicData>
                      </a:graphic>
                    </p:graphicFrame>
                    <p:sp>
                      <p:nvSpPr>
                        <p:cNvPr id="1213" name="Text Box 5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75" y="3855"/>
                          <a:ext cx="505" cy="194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en-US" sz="1400" b="1" dirty="0" err="1">
                              <a:cs typeface="Arial" charset="0"/>
                            </a:rPr>
                            <a:t>Pegawai</a:t>
                          </a:r>
                          <a:endParaRPr lang="en-US" sz="1400" b="1" dirty="0"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30" name="Group 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48697" y="5729912"/>
                        <a:ext cx="682627" cy="779650"/>
                        <a:chOff x="3347" y="3541"/>
                        <a:chExt cx="430" cy="491"/>
                      </a:xfrm>
                      <a:noFill/>
                    </p:grpSpPr>
                    <p:grpSp>
                      <p:nvGrpSpPr>
                        <p:cNvPr id="31" name="Group 5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57" y="3541"/>
                          <a:ext cx="244" cy="299"/>
                          <a:chOff x="634" y="1254"/>
                          <a:chExt cx="641" cy="647"/>
                        </a:xfrm>
                        <a:grpFill/>
                      </p:grpSpPr>
                      <p:sp>
                        <p:nvSpPr>
                          <p:cNvPr id="1207" name="Freeform 5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714" y="1345"/>
                            <a:ext cx="122" cy="195"/>
                          </a:xfrm>
                          <a:custGeom>
                            <a:avLst/>
                            <a:gdLst>
                              <a:gd name="T0" fmla="*/ 0 w 2201"/>
                              <a:gd name="T1" fmla="*/ 0 h 3517"/>
                              <a:gd name="T2" fmla="*/ 0 w 2201"/>
                              <a:gd name="T3" fmla="*/ 0 h 3517"/>
                              <a:gd name="T4" fmla="*/ 0 w 2201"/>
                              <a:gd name="T5" fmla="*/ 0 h 3517"/>
                              <a:gd name="T6" fmla="*/ 0 w 2201"/>
                              <a:gd name="T7" fmla="*/ 0 h 3517"/>
                              <a:gd name="T8" fmla="*/ 0 w 2201"/>
                              <a:gd name="T9" fmla="*/ 0 h 3517"/>
                              <a:gd name="T10" fmla="*/ 0 w 2201"/>
                              <a:gd name="T11" fmla="*/ 0 h 3517"/>
                              <a:gd name="T12" fmla="*/ 0 w 2201"/>
                              <a:gd name="T13" fmla="*/ 0 h 3517"/>
                              <a:gd name="T14" fmla="*/ 0 w 2201"/>
                              <a:gd name="T15" fmla="*/ 0 h 3517"/>
                              <a:gd name="T16" fmla="*/ 0 w 2201"/>
                              <a:gd name="T17" fmla="*/ 0 h 3517"/>
                              <a:gd name="T18" fmla="*/ 0 w 2201"/>
                              <a:gd name="T19" fmla="*/ 0 h 3517"/>
                              <a:gd name="T20" fmla="*/ 0 w 2201"/>
                              <a:gd name="T21" fmla="*/ 0 h 3517"/>
                              <a:gd name="T22" fmla="*/ 0 w 2201"/>
                              <a:gd name="T23" fmla="*/ 0 h 3517"/>
                              <a:gd name="T24" fmla="*/ 0 w 2201"/>
                              <a:gd name="T25" fmla="*/ 0 h 3517"/>
                              <a:gd name="T26" fmla="*/ 0 w 2201"/>
                              <a:gd name="T27" fmla="*/ 0 h 3517"/>
                              <a:gd name="T28" fmla="*/ 0 w 2201"/>
                              <a:gd name="T29" fmla="*/ 0 h 3517"/>
                              <a:gd name="T30" fmla="*/ 0 w 2201"/>
                              <a:gd name="T31" fmla="*/ 0 h 3517"/>
                              <a:gd name="T32" fmla="*/ 0 w 2201"/>
                              <a:gd name="T33" fmla="*/ 0 h 3517"/>
                              <a:gd name="T34" fmla="*/ 0 w 2201"/>
                              <a:gd name="T35" fmla="*/ 0 h 3517"/>
                              <a:gd name="T36" fmla="*/ 0 w 2201"/>
                              <a:gd name="T37" fmla="*/ 0 h 3517"/>
                              <a:gd name="T38" fmla="*/ 0 w 2201"/>
                              <a:gd name="T39" fmla="*/ 0 h 3517"/>
                              <a:gd name="T40" fmla="*/ 0 w 2201"/>
                              <a:gd name="T41" fmla="*/ 0 h 3517"/>
                              <a:gd name="T42" fmla="*/ 0 w 2201"/>
                              <a:gd name="T43" fmla="*/ 0 h 3517"/>
                              <a:gd name="T44" fmla="*/ 0 w 2201"/>
                              <a:gd name="T45" fmla="*/ 0 h 3517"/>
                              <a:gd name="T46" fmla="*/ 0 w 2201"/>
                              <a:gd name="T47" fmla="*/ 0 h 3517"/>
                              <a:gd name="T48" fmla="*/ 0 w 2201"/>
                              <a:gd name="T49" fmla="*/ 0 h 3517"/>
                              <a:gd name="T50" fmla="*/ 0 w 2201"/>
                              <a:gd name="T51" fmla="*/ 0 h 3517"/>
                              <a:gd name="T52" fmla="*/ 0 w 2201"/>
                              <a:gd name="T53" fmla="*/ 0 h 3517"/>
                              <a:gd name="T54" fmla="*/ 0 60000 65536"/>
                              <a:gd name="T55" fmla="*/ 0 60000 65536"/>
                              <a:gd name="T56" fmla="*/ 0 60000 65536"/>
                              <a:gd name="T57" fmla="*/ 0 60000 65536"/>
                              <a:gd name="T58" fmla="*/ 0 60000 65536"/>
                              <a:gd name="T59" fmla="*/ 0 60000 65536"/>
                              <a:gd name="T60" fmla="*/ 0 60000 65536"/>
                              <a:gd name="T61" fmla="*/ 0 60000 65536"/>
                              <a:gd name="T62" fmla="*/ 0 60000 65536"/>
                              <a:gd name="T63" fmla="*/ 0 60000 65536"/>
                              <a:gd name="T64" fmla="*/ 0 60000 65536"/>
                              <a:gd name="T65" fmla="*/ 0 60000 65536"/>
                              <a:gd name="T66" fmla="*/ 0 60000 65536"/>
                              <a:gd name="T67" fmla="*/ 0 60000 65536"/>
                              <a:gd name="T68" fmla="*/ 0 60000 65536"/>
                              <a:gd name="T69" fmla="*/ 0 60000 65536"/>
                              <a:gd name="T70" fmla="*/ 0 60000 65536"/>
                              <a:gd name="T71" fmla="*/ 0 60000 65536"/>
                              <a:gd name="T72" fmla="*/ 0 60000 65536"/>
                              <a:gd name="T73" fmla="*/ 0 60000 65536"/>
                              <a:gd name="T74" fmla="*/ 0 60000 65536"/>
                              <a:gd name="T75" fmla="*/ 0 60000 65536"/>
                              <a:gd name="T76" fmla="*/ 0 60000 65536"/>
                              <a:gd name="T77" fmla="*/ 0 60000 65536"/>
                              <a:gd name="T78" fmla="*/ 0 60000 65536"/>
                              <a:gd name="T79" fmla="*/ 0 60000 65536"/>
                              <a:gd name="T80" fmla="*/ 0 60000 65536"/>
                              <a:gd name="T81" fmla="*/ 0 w 2201"/>
                              <a:gd name="T82" fmla="*/ 0 h 3517"/>
                              <a:gd name="T83" fmla="*/ 2201 w 2201"/>
                              <a:gd name="T84" fmla="*/ 3517 h 3517"/>
                            </a:gdLst>
                            <a:ahLst/>
                            <a:cxnLst>
                              <a:cxn ang="T54">
                                <a:pos x="T0" y="T1"/>
                              </a:cxn>
                              <a:cxn ang="T55">
                                <a:pos x="T2" y="T3"/>
                              </a:cxn>
                              <a:cxn ang="T56">
                                <a:pos x="T4" y="T5"/>
                              </a:cxn>
                              <a:cxn ang="T57">
                                <a:pos x="T6" y="T7"/>
                              </a:cxn>
                              <a:cxn ang="T58">
                                <a:pos x="T8" y="T9"/>
                              </a:cxn>
                              <a:cxn ang="T59">
                                <a:pos x="T10" y="T11"/>
                              </a:cxn>
                              <a:cxn ang="T60">
                                <a:pos x="T12" y="T13"/>
                              </a:cxn>
                              <a:cxn ang="T61">
                                <a:pos x="T14" y="T15"/>
                              </a:cxn>
                              <a:cxn ang="T62">
                                <a:pos x="T16" y="T17"/>
                              </a:cxn>
                              <a:cxn ang="T63">
                                <a:pos x="T18" y="T19"/>
                              </a:cxn>
                              <a:cxn ang="T64">
                                <a:pos x="T20" y="T21"/>
                              </a:cxn>
                              <a:cxn ang="T65">
                                <a:pos x="T22" y="T23"/>
                              </a:cxn>
                              <a:cxn ang="T66">
                                <a:pos x="T24" y="T25"/>
                              </a:cxn>
                              <a:cxn ang="T67">
                                <a:pos x="T26" y="T27"/>
                              </a:cxn>
                              <a:cxn ang="T68">
                                <a:pos x="T28" y="T29"/>
                              </a:cxn>
                              <a:cxn ang="T69">
                                <a:pos x="T30" y="T31"/>
                              </a:cxn>
                              <a:cxn ang="T70">
                                <a:pos x="T32" y="T33"/>
                              </a:cxn>
                              <a:cxn ang="T71">
                                <a:pos x="T34" y="T35"/>
                              </a:cxn>
                              <a:cxn ang="T72">
                                <a:pos x="T36" y="T37"/>
                              </a:cxn>
                              <a:cxn ang="T73">
                                <a:pos x="T38" y="T39"/>
                              </a:cxn>
                              <a:cxn ang="T74">
                                <a:pos x="T40" y="T41"/>
                              </a:cxn>
                              <a:cxn ang="T75">
                                <a:pos x="T42" y="T43"/>
                              </a:cxn>
                              <a:cxn ang="T76">
                                <a:pos x="T44" y="T45"/>
                              </a:cxn>
                              <a:cxn ang="T77">
                                <a:pos x="T46" y="T47"/>
                              </a:cxn>
                              <a:cxn ang="T78">
                                <a:pos x="T48" y="T49"/>
                              </a:cxn>
                              <a:cxn ang="T79">
                                <a:pos x="T50" y="T51"/>
                              </a:cxn>
                              <a:cxn ang="T80">
                                <a:pos x="T52" y="T53"/>
                              </a:cxn>
                            </a:cxnLst>
                            <a:rect l="T81" t="T82" r="T83" b="T84"/>
                            <a:pathLst>
                              <a:path w="2201" h="3517">
                                <a:moveTo>
                                  <a:pt x="23" y="3517"/>
                                </a:moveTo>
                                <a:lnTo>
                                  <a:pt x="0" y="0"/>
                                </a:lnTo>
                                <a:lnTo>
                                  <a:pt x="9" y="75"/>
                                </a:lnTo>
                                <a:lnTo>
                                  <a:pt x="46" y="140"/>
                                </a:lnTo>
                                <a:lnTo>
                                  <a:pt x="89" y="198"/>
                                </a:lnTo>
                                <a:lnTo>
                                  <a:pt x="166" y="268"/>
                                </a:lnTo>
                                <a:lnTo>
                                  <a:pt x="252" y="320"/>
                                </a:lnTo>
                                <a:lnTo>
                                  <a:pt x="357" y="366"/>
                                </a:lnTo>
                                <a:lnTo>
                                  <a:pt x="477" y="406"/>
                                </a:lnTo>
                                <a:lnTo>
                                  <a:pt x="615" y="447"/>
                                </a:lnTo>
                                <a:lnTo>
                                  <a:pt x="754" y="470"/>
                                </a:lnTo>
                                <a:lnTo>
                                  <a:pt x="910" y="488"/>
                                </a:lnTo>
                                <a:lnTo>
                                  <a:pt x="1068" y="492"/>
                                </a:lnTo>
                                <a:lnTo>
                                  <a:pt x="1227" y="488"/>
                                </a:lnTo>
                                <a:lnTo>
                                  <a:pt x="1375" y="477"/>
                                </a:lnTo>
                                <a:lnTo>
                                  <a:pt x="1520" y="454"/>
                                </a:lnTo>
                                <a:lnTo>
                                  <a:pt x="1663" y="431"/>
                                </a:lnTo>
                                <a:lnTo>
                                  <a:pt x="1787" y="382"/>
                                </a:lnTo>
                                <a:lnTo>
                                  <a:pt x="1901" y="343"/>
                                </a:lnTo>
                                <a:lnTo>
                                  <a:pt x="1998" y="295"/>
                                </a:lnTo>
                                <a:lnTo>
                                  <a:pt x="2086" y="232"/>
                                </a:lnTo>
                                <a:lnTo>
                                  <a:pt x="2144" y="171"/>
                                </a:lnTo>
                                <a:lnTo>
                                  <a:pt x="2178" y="106"/>
                                </a:lnTo>
                                <a:lnTo>
                                  <a:pt x="2201" y="34"/>
                                </a:lnTo>
                                <a:lnTo>
                                  <a:pt x="2201" y="0"/>
                                </a:lnTo>
                                <a:lnTo>
                                  <a:pt x="2201" y="3517"/>
                                </a:lnTo>
                                <a:lnTo>
                                  <a:pt x="23" y="3517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08" name="Freeform 5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854" y="1270"/>
                            <a:ext cx="122" cy="196"/>
                          </a:xfrm>
                          <a:custGeom>
                            <a:avLst/>
                            <a:gdLst>
                              <a:gd name="T0" fmla="*/ 0 w 2200"/>
                              <a:gd name="T1" fmla="*/ 0 h 3524"/>
                              <a:gd name="T2" fmla="*/ 0 w 2200"/>
                              <a:gd name="T3" fmla="*/ 0 h 3524"/>
                              <a:gd name="T4" fmla="*/ 0 w 2200"/>
                              <a:gd name="T5" fmla="*/ 0 h 3524"/>
                              <a:gd name="T6" fmla="*/ 0 w 2200"/>
                              <a:gd name="T7" fmla="*/ 0 h 3524"/>
                              <a:gd name="T8" fmla="*/ 0 w 2200"/>
                              <a:gd name="T9" fmla="*/ 0 h 3524"/>
                              <a:gd name="T10" fmla="*/ 0 w 2200"/>
                              <a:gd name="T11" fmla="*/ 0 h 3524"/>
                              <a:gd name="T12" fmla="*/ 0 w 2200"/>
                              <a:gd name="T13" fmla="*/ 0 h 3524"/>
                              <a:gd name="T14" fmla="*/ 0 w 2200"/>
                              <a:gd name="T15" fmla="*/ 0 h 3524"/>
                              <a:gd name="T16" fmla="*/ 0 w 2200"/>
                              <a:gd name="T17" fmla="*/ 0 h 3524"/>
                              <a:gd name="T18" fmla="*/ 0 w 2200"/>
                              <a:gd name="T19" fmla="*/ 0 h 3524"/>
                              <a:gd name="T20" fmla="*/ 0 w 2200"/>
                              <a:gd name="T21" fmla="*/ 0 h 3524"/>
                              <a:gd name="T22" fmla="*/ 0 w 2200"/>
                              <a:gd name="T23" fmla="*/ 0 h 3524"/>
                              <a:gd name="T24" fmla="*/ 0 w 2200"/>
                              <a:gd name="T25" fmla="*/ 0 h 3524"/>
                              <a:gd name="T26" fmla="*/ 0 w 2200"/>
                              <a:gd name="T27" fmla="*/ 0 h 3524"/>
                              <a:gd name="T28" fmla="*/ 0 w 2200"/>
                              <a:gd name="T29" fmla="*/ 0 h 3524"/>
                              <a:gd name="T30" fmla="*/ 0 w 2200"/>
                              <a:gd name="T31" fmla="*/ 0 h 3524"/>
                              <a:gd name="T32" fmla="*/ 0 w 2200"/>
                              <a:gd name="T33" fmla="*/ 0 h 3524"/>
                              <a:gd name="T34" fmla="*/ 0 w 2200"/>
                              <a:gd name="T35" fmla="*/ 0 h 3524"/>
                              <a:gd name="T36" fmla="*/ 0 w 2200"/>
                              <a:gd name="T37" fmla="*/ 0 h 3524"/>
                              <a:gd name="T38" fmla="*/ 0 w 2200"/>
                              <a:gd name="T39" fmla="*/ 0 h 3524"/>
                              <a:gd name="T40" fmla="*/ 0 w 2200"/>
                              <a:gd name="T41" fmla="*/ 0 h 3524"/>
                              <a:gd name="T42" fmla="*/ 0 w 2200"/>
                              <a:gd name="T43" fmla="*/ 0 h 3524"/>
                              <a:gd name="T44" fmla="*/ 0 w 2200"/>
                              <a:gd name="T45" fmla="*/ 0 h 3524"/>
                              <a:gd name="T46" fmla="*/ 0 w 2200"/>
                              <a:gd name="T47" fmla="*/ 0 h 3524"/>
                              <a:gd name="T48" fmla="*/ 0 w 2200"/>
                              <a:gd name="T49" fmla="*/ 0 h 3524"/>
                              <a:gd name="T50" fmla="*/ 0 w 2200"/>
                              <a:gd name="T51" fmla="*/ 0 h 3524"/>
                              <a:gd name="T52" fmla="*/ 0 w 2200"/>
                              <a:gd name="T53" fmla="*/ 0 h 3524"/>
                              <a:gd name="T54" fmla="*/ 0 60000 65536"/>
                              <a:gd name="T55" fmla="*/ 0 60000 65536"/>
                              <a:gd name="T56" fmla="*/ 0 60000 65536"/>
                              <a:gd name="T57" fmla="*/ 0 60000 65536"/>
                              <a:gd name="T58" fmla="*/ 0 60000 65536"/>
                              <a:gd name="T59" fmla="*/ 0 60000 65536"/>
                              <a:gd name="T60" fmla="*/ 0 60000 65536"/>
                              <a:gd name="T61" fmla="*/ 0 60000 65536"/>
                              <a:gd name="T62" fmla="*/ 0 60000 65536"/>
                              <a:gd name="T63" fmla="*/ 0 60000 65536"/>
                              <a:gd name="T64" fmla="*/ 0 60000 65536"/>
                              <a:gd name="T65" fmla="*/ 0 60000 65536"/>
                              <a:gd name="T66" fmla="*/ 0 60000 65536"/>
                              <a:gd name="T67" fmla="*/ 0 60000 65536"/>
                              <a:gd name="T68" fmla="*/ 0 60000 65536"/>
                              <a:gd name="T69" fmla="*/ 0 60000 65536"/>
                              <a:gd name="T70" fmla="*/ 0 60000 65536"/>
                              <a:gd name="T71" fmla="*/ 0 60000 65536"/>
                              <a:gd name="T72" fmla="*/ 0 60000 65536"/>
                              <a:gd name="T73" fmla="*/ 0 60000 65536"/>
                              <a:gd name="T74" fmla="*/ 0 60000 65536"/>
                              <a:gd name="T75" fmla="*/ 0 60000 65536"/>
                              <a:gd name="T76" fmla="*/ 0 60000 65536"/>
                              <a:gd name="T77" fmla="*/ 0 60000 65536"/>
                              <a:gd name="T78" fmla="*/ 0 60000 65536"/>
                              <a:gd name="T79" fmla="*/ 0 60000 65536"/>
                              <a:gd name="T80" fmla="*/ 0 60000 65536"/>
                              <a:gd name="T81" fmla="*/ 0 w 2200"/>
                              <a:gd name="T82" fmla="*/ 0 h 3524"/>
                              <a:gd name="T83" fmla="*/ 2200 w 2200"/>
                              <a:gd name="T84" fmla="*/ 3524 h 3524"/>
                            </a:gdLst>
                            <a:ahLst/>
                            <a:cxnLst>
                              <a:cxn ang="T54">
                                <a:pos x="T0" y="T1"/>
                              </a:cxn>
                              <a:cxn ang="T55">
                                <a:pos x="T2" y="T3"/>
                              </a:cxn>
                              <a:cxn ang="T56">
                                <a:pos x="T4" y="T5"/>
                              </a:cxn>
                              <a:cxn ang="T57">
                                <a:pos x="T6" y="T7"/>
                              </a:cxn>
                              <a:cxn ang="T58">
                                <a:pos x="T8" y="T9"/>
                              </a:cxn>
                              <a:cxn ang="T59">
                                <a:pos x="T10" y="T11"/>
                              </a:cxn>
                              <a:cxn ang="T60">
                                <a:pos x="T12" y="T13"/>
                              </a:cxn>
                              <a:cxn ang="T61">
                                <a:pos x="T14" y="T15"/>
                              </a:cxn>
                              <a:cxn ang="T62">
                                <a:pos x="T16" y="T17"/>
                              </a:cxn>
                              <a:cxn ang="T63">
                                <a:pos x="T18" y="T19"/>
                              </a:cxn>
                              <a:cxn ang="T64">
                                <a:pos x="T20" y="T21"/>
                              </a:cxn>
                              <a:cxn ang="T65">
                                <a:pos x="T22" y="T23"/>
                              </a:cxn>
                              <a:cxn ang="T66">
                                <a:pos x="T24" y="T25"/>
                              </a:cxn>
                              <a:cxn ang="T67">
                                <a:pos x="T26" y="T27"/>
                              </a:cxn>
                              <a:cxn ang="T68">
                                <a:pos x="T28" y="T29"/>
                              </a:cxn>
                              <a:cxn ang="T69">
                                <a:pos x="T30" y="T31"/>
                              </a:cxn>
                              <a:cxn ang="T70">
                                <a:pos x="T32" y="T33"/>
                              </a:cxn>
                              <a:cxn ang="T71">
                                <a:pos x="T34" y="T35"/>
                              </a:cxn>
                              <a:cxn ang="T72">
                                <a:pos x="T36" y="T37"/>
                              </a:cxn>
                              <a:cxn ang="T73">
                                <a:pos x="T38" y="T39"/>
                              </a:cxn>
                              <a:cxn ang="T74">
                                <a:pos x="T40" y="T41"/>
                              </a:cxn>
                              <a:cxn ang="T75">
                                <a:pos x="T42" y="T43"/>
                              </a:cxn>
                              <a:cxn ang="T76">
                                <a:pos x="T44" y="T45"/>
                              </a:cxn>
                              <a:cxn ang="T77">
                                <a:pos x="T46" y="T47"/>
                              </a:cxn>
                              <a:cxn ang="T78">
                                <a:pos x="T48" y="T49"/>
                              </a:cxn>
                              <a:cxn ang="T79">
                                <a:pos x="T50" y="T51"/>
                              </a:cxn>
                              <a:cxn ang="T80">
                                <a:pos x="T52" y="T53"/>
                              </a:cxn>
                            </a:cxnLst>
                            <a:rect l="T81" t="T82" r="T83" b="T84"/>
                            <a:pathLst>
                              <a:path w="2200" h="3524">
                                <a:moveTo>
                                  <a:pt x="23" y="3524"/>
                                </a:moveTo>
                                <a:lnTo>
                                  <a:pt x="0" y="0"/>
                                </a:lnTo>
                                <a:lnTo>
                                  <a:pt x="11" y="75"/>
                                </a:lnTo>
                                <a:lnTo>
                                  <a:pt x="45" y="143"/>
                                </a:lnTo>
                                <a:lnTo>
                                  <a:pt x="89" y="201"/>
                                </a:lnTo>
                                <a:lnTo>
                                  <a:pt x="162" y="271"/>
                                </a:lnTo>
                                <a:lnTo>
                                  <a:pt x="250" y="322"/>
                                </a:lnTo>
                                <a:lnTo>
                                  <a:pt x="356" y="377"/>
                                </a:lnTo>
                                <a:lnTo>
                                  <a:pt x="479" y="417"/>
                                </a:lnTo>
                                <a:lnTo>
                                  <a:pt x="618" y="454"/>
                                </a:lnTo>
                                <a:lnTo>
                                  <a:pt x="753" y="478"/>
                                </a:lnTo>
                                <a:lnTo>
                                  <a:pt x="909" y="495"/>
                                </a:lnTo>
                                <a:lnTo>
                                  <a:pt x="1066" y="497"/>
                                </a:lnTo>
                                <a:lnTo>
                                  <a:pt x="1225" y="495"/>
                                </a:lnTo>
                                <a:lnTo>
                                  <a:pt x="1370" y="485"/>
                                </a:lnTo>
                                <a:lnTo>
                                  <a:pt x="1519" y="465"/>
                                </a:lnTo>
                                <a:lnTo>
                                  <a:pt x="1660" y="435"/>
                                </a:lnTo>
                                <a:lnTo>
                                  <a:pt x="1789" y="390"/>
                                </a:lnTo>
                                <a:lnTo>
                                  <a:pt x="1900" y="350"/>
                                </a:lnTo>
                                <a:lnTo>
                                  <a:pt x="2000" y="298"/>
                                </a:lnTo>
                                <a:lnTo>
                                  <a:pt x="2085" y="234"/>
                                </a:lnTo>
                                <a:lnTo>
                                  <a:pt x="2143" y="174"/>
                                </a:lnTo>
                                <a:lnTo>
                                  <a:pt x="2177" y="109"/>
                                </a:lnTo>
                                <a:lnTo>
                                  <a:pt x="2200" y="38"/>
                                </a:lnTo>
                                <a:lnTo>
                                  <a:pt x="2200" y="0"/>
                                </a:lnTo>
                                <a:lnTo>
                                  <a:pt x="2200" y="3524"/>
                                </a:lnTo>
                                <a:lnTo>
                                  <a:pt x="23" y="3524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09" name="Freeform 5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994" y="1307"/>
                            <a:ext cx="122" cy="196"/>
                          </a:xfrm>
                          <a:custGeom>
                            <a:avLst/>
                            <a:gdLst>
                              <a:gd name="T0" fmla="*/ 0 w 2197"/>
                              <a:gd name="T1" fmla="*/ 0 h 3514"/>
                              <a:gd name="T2" fmla="*/ 0 w 2197"/>
                              <a:gd name="T3" fmla="*/ 0 h 3514"/>
                              <a:gd name="T4" fmla="*/ 0 w 2197"/>
                              <a:gd name="T5" fmla="*/ 0 h 3514"/>
                              <a:gd name="T6" fmla="*/ 0 w 2197"/>
                              <a:gd name="T7" fmla="*/ 0 h 3514"/>
                              <a:gd name="T8" fmla="*/ 0 w 2197"/>
                              <a:gd name="T9" fmla="*/ 0 h 3514"/>
                              <a:gd name="T10" fmla="*/ 0 w 2197"/>
                              <a:gd name="T11" fmla="*/ 0 h 3514"/>
                              <a:gd name="T12" fmla="*/ 0 w 2197"/>
                              <a:gd name="T13" fmla="*/ 0 h 3514"/>
                              <a:gd name="T14" fmla="*/ 0 w 2197"/>
                              <a:gd name="T15" fmla="*/ 0 h 3514"/>
                              <a:gd name="T16" fmla="*/ 0 w 2197"/>
                              <a:gd name="T17" fmla="*/ 0 h 3514"/>
                              <a:gd name="T18" fmla="*/ 0 w 2197"/>
                              <a:gd name="T19" fmla="*/ 0 h 3514"/>
                              <a:gd name="T20" fmla="*/ 0 w 2197"/>
                              <a:gd name="T21" fmla="*/ 0 h 3514"/>
                              <a:gd name="T22" fmla="*/ 0 w 2197"/>
                              <a:gd name="T23" fmla="*/ 0 h 3514"/>
                              <a:gd name="T24" fmla="*/ 0 w 2197"/>
                              <a:gd name="T25" fmla="*/ 0 h 3514"/>
                              <a:gd name="T26" fmla="*/ 0 w 2197"/>
                              <a:gd name="T27" fmla="*/ 0 h 3514"/>
                              <a:gd name="T28" fmla="*/ 0 w 2197"/>
                              <a:gd name="T29" fmla="*/ 0 h 3514"/>
                              <a:gd name="T30" fmla="*/ 0 w 2197"/>
                              <a:gd name="T31" fmla="*/ 0 h 3514"/>
                              <a:gd name="T32" fmla="*/ 0 w 2197"/>
                              <a:gd name="T33" fmla="*/ 0 h 3514"/>
                              <a:gd name="T34" fmla="*/ 0 w 2197"/>
                              <a:gd name="T35" fmla="*/ 0 h 3514"/>
                              <a:gd name="T36" fmla="*/ 0 w 2197"/>
                              <a:gd name="T37" fmla="*/ 0 h 3514"/>
                              <a:gd name="T38" fmla="*/ 0 w 2197"/>
                              <a:gd name="T39" fmla="*/ 0 h 3514"/>
                              <a:gd name="T40" fmla="*/ 0 w 2197"/>
                              <a:gd name="T41" fmla="*/ 0 h 3514"/>
                              <a:gd name="T42" fmla="*/ 0 w 2197"/>
                              <a:gd name="T43" fmla="*/ 0 h 3514"/>
                              <a:gd name="T44" fmla="*/ 0 w 2197"/>
                              <a:gd name="T45" fmla="*/ 0 h 3514"/>
                              <a:gd name="T46" fmla="*/ 0 w 2197"/>
                              <a:gd name="T47" fmla="*/ 0 h 3514"/>
                              <a:gd name="T48" fmla="*/ 0 w 2197"/>
                              <a:gd name="T49" fmla="*/ 0 h 3514"/>
                              <a:gd name="T50" fmla="*/ 0 w 2197"/>
                              <a:gd name="T51" fmla="*/ 0 h 3514"/>
                              <a:gd name="T52" fmla="*/ 0 w 2197"/>
                              <a:gd name="T53" fmla="*/ 0 h 3514"/>
                              <a:gd name="T54" fmla="*/ 0 60000 65536"/>
                              <a:gd name="T55" fmla="*/ 0 60000 65536"/>
                              <a:gd name="T56" fmla="*/ 0 60000 65536"/>
                              <a:gd name="T57" fmla="*/ 0 60000 65536"/>
                              <a:gd name="T58" fmla="*/ 0 60000 65536"/>
                              <a:gd name="T59" fmla="*/ 0 60000 65536"/>
                              <a:gd name="T60" fmla="*/ 0 60000 65536"/>
                              <a:gd name="T61" fmla="*/ 0 60000 65536"/>
                              <a:gd name="T62" fmla="*/ 0 60000 65536"/>
                              <a:gd name="T63" fmla="*/ 0 60000 65536"/>
                              <a:gd name="T64" fmla="*/ 0 60000 65536"/>
                              <a:gd name="T65" fmla="*/ 0 60000 65536"/>
                              <a:gd name="T66" fmla="*/ 0 60000 65536"/>
                              <a:gd name="T67" fmla="*/ 0 60000 65536"/>
                              <a:gd name="T68" fmla="*/ 0 60000 65536"/>
                              <a:gd name="T69" fmla="*/ 0 60000 65536"/>
                              <a:gd name="T70" fmla="*/ 0 60000 65536"/>
                              <a:gd name="T71" fmla="*/ 0 60000 65536"/>
                              <a:gd name="T72" fmla="*/ 0 60000 65536"/>
                              <a:gd name="T73" fmla="*/ 0 60000 65536"/>
                              <a:gd name="T74" fmla="*/ 0 60000 65536"/>
                              <a:gd name="T75" fmla="*/ 0 60000 65536"/>
                              <a:gd name="T76" fmla="*/ 0 60000 65536"/>
                              <a:gd name="T77" fmla="*/ 0 60000 65536"/>
                              <a:gd name="T78" fmla="*/ 0 60000 65536"/>
                              <a:gd name="T79" fmla="*/ 0 60000 65536"/>
                              <a:gd name="T80" fmla="*/ 0 60000 65536"/>
                              <a:gd name="T81" fmla="*/ 0 w 2197"/>
                              <a:gd name="T82" fmla="*/ 0 h 3514"/>
                              <a:gd name="T83" fmla="*/ 2197 w 2197"/>
                              <a:gd name="T84" fmla="*/ 3514 h 3514"/>
                            </a:gdLst>
                            <a:ahLst/>
                            <a:cxnLst>
                              <a:cxn ang="T54">
                                <a:pos x="T0" y="T1"/>
                              </a:cxn>
                              <a:cxn ang="T55">
                                <a:pos x="T2" y="T3"/>
                              </a:cxn>
                              <a:cxn ang="T56">
                                <a:pos x="T4" y="T5"/>
                              </a:cxn>
                              <a:cxn ang="T57">
                                <a:pos x="T6" y="T7"/>
                              </a:cxn>
                              <a:cxn ang="T58">
                                <a:pos x="T8" y="T9"/>
                              </a:cxn>
                              <a:cxn ang="T59">
                                <a:pos x="T10" y="T11"/>
                              </a:cxn>
                              <a:cxn ang="T60">
                                <a:pos x="T12" y="T13"/>
                              </a:cxn>
                              <a:cxn ang="T61">
                                <a:pos x="T14" y="T15"/>
                              </a:cxn>
                              <a:cxn ang="T62">
                                <a:pos x="T16" y="T17"/>
                              </a:cxn>
                              <a:cxn ang="T63">
                                <a:pos x="T18" y="T19"/>
                              </a:cxn>
                              <a:cxn ang="T64">
                                <a:pos x="T20" y="T21"/>
                              </a:cxn>
                              <a:cxn ang="T65">
                                <a:pos x="T22" y="T23"/>
                              </a:cxn>
                              <a:cxn ang="T66">
                                <a:pos x="T24" y="T25"/>
                              </a:cxn>
                              <a:cxn ang="T67">
                                <a:pos x="T26" y="T27"/>
                              </a:cxn>
                              <a:cxn ang="T68">
                                <a:pos x="T28" y="T29"/>
                              </a:cxn>
                              <a:cxn ang="T69">
                                <a:pos x="T30" y="T31"/>
                              </a:cxn>
                              <a:cxn ang="T70">
                                <a:pos x="T32" y="T33"/>
                              </a:cxn>
                              <a:cxn ang="T71">
                                <a:pos x="T34" y="T35"/>
                              </a:cxn>
                              <a:cxn ang="T72">
                                <a:pos x="T36" y="T37"/>
                              </a:cxn>
                              <a:cxn ang="T73">
                                <a:pos x="T38" y="T39"/>
                              </a:cxn>
                              <a:cxn ang="T74">
                                <a:pos x="T40" y="T41"/>
                              </a:cxn>
                              <a:cxn ang="T75">
                                <a:pos x="T42" y="T43"/>
                              </a:cxn>
                              <a:cxn ang="T76">
                                <a:pos x="T44" y="T45"/>
                              </a:cxn>
                              <a:cxn ang="T77">
                                <a:pos x="T46" y="T47"/>
                              </a:cxn>
                              <a:cxn ang="T78">
                                <a:pos x="T48" y="T49"/>
                              </a:cxn>
                              <a:cxn ang="T79">
                                <a:pos x="T50" y="T51"/>
                              </a:cxn>
                              <a:cxn ang="T80">
                                <a:pos x="T52" y="T53"/>
                              </a:cxn>
                            </a:cxnLst>
                            <a:rect l="T81" t="T82" r="T83" b="T84"/>
                            <a:pathLst>
                              <a:path w="2197" h="3514">
                                <a:moveTo>
                                  <a:pt x="24" y="3514"/>
                                </a:moveTo>
                                <a:lnTo>
                                  <a:pt x="0" y="0"/>
                                </a:lnTo>
                                <a:lnTo>
                                  <a:pt x="11" y="74"/>
                                </a:lnTo>
                                <a:lnTo>
                                  <a:pt x="45" y="134"/>
                                </a:lnTo>
                                <a:lnTo>
                                  <a:pt x="89" y="195"/>
                                </a:lnTo>
                                <a:lnTo>
                                  <a:pt x="166" y="263"/>
                                </a:lnTo>
                                <a:lnTo>
                                  <a:pt x="254" y="321"/>
                                </a:lnTo>
                                <a:lnTo>
                                  <a:pt x="356" y="368"/>
                                </a:lnTo>
                                <a:lnTo>
                                  <a:pt x="476" y="410"/>
                                </a:lnTo>
                                <a:lnTo>
                                  <a:pt x="619" y="449"/>
                                </a:lnTo>
                                <a:lnTo>
                                  <a:pt x="757" y="472"/>
                                </a:lnTo>
                                <a:lnTo>
                                  <a:pt x="911" y="490"/>
                                </a:lnTo>
                                <a:lnTo>
                                  <a:pt x="1068" y="490"/>
                                </a:lnTo>
                                <a:lnTo>
                                  <a:pt x="1225" y="490"/>
                                </a:lnTo>
                                <a:lnTo>
                                  <a:pt x="1370" y="479"/>
                                </a:lnTo>
                                <a:lnTo>
                                  <a:pt x="1521" y="456"/>
                                </a:lnTo>
                                <a:lnTo>
                                  <a:pt x="1658" y="426"/>
                                </a:lnTo>
                                <a:lnTo>
                                  <a:pt x="1793" y="381"/>
                                </a:lnTo>
                                <a:lnTo>
                                  <a:pt x="1904" y="340"/>
                                </a:lnTo>
                                <a:lnTo>
                                  <a:pt x="2004" y="290"/>
                                </a:lnTo>
                                <a:lnTo>
                                  <a:pt x="2082" y="226"/>
                                </a:lnTo>
                                <a:lnTo>
                                  <a:pt x="2143" y="165"/>
                                </a:lnTo>
                                <a:lnTo>
                                  <a:pt x="2177" y="100"/>
                                </a:lnTo>
                                <a:lnTo>
                                  <a:pt x="2197" y="32"/>
                                </a:lnTo>
                                <a:lnTo>
                                  <a:pt x="2197" y="0"/>
                                </a:lnTo>
                                <a:lnTo>
                                  <a:pt x="2197" y="3514"/>
                                </a:lnTo>
                                <a:lnTo>
                                  <a:pt x="24" y="3514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0" name="Freeform 5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139" y="1351"/>
                            <a:ext cx="122" cy="195"/>
                          </a:xfrm>
                          <a:custGeom>
                            <a:avLst/>
                            <a:gdLst>
                              <a:gd name="T0" fmla="*/ 0 w 2199"/>
                              <a:gd name="T1" fmla="*/ 0 h 3514"/>
                              <a:gd name="T2" fmla="*/ 0 w 2199"/>
                              <a:gd name="T3" fmla="*/ 0 h 3514"/>
                              <a:gd name="T4" fmla="*/ 0 w 2199"/>
                              <a:gd name="T5" fmla="*/ 0 h 3514"/>
                              <a:gd name="T6" fmla="*/ 0 w 2199"/>
                              <a:gd name="T7" fmla="*/ 0 h 3514"/>
                              <a:gd name="T8" fmla="*/ 0 w 2199"/>
                              <a:gd name="T9" fmla="*/ 0 h 3514"/>
                              <a:gd name="T10" fmla="*/ 0 w 2199"/>
                              <a:gd name="T11" fmla="*/ 0 h 3514"/>
                              <a:gd name="T12" fmla="*/ 0 w 2199"/>
                              <a:gd name="T13" fmla="*/ 0 h 3514"/>
                              <a:gd name="T14" fmla="*/ 0 w 2199"/>
                              <a:gd name="T15" fmla="*/ 0 h 3514"/>
                              <a:gd name="T16" fmla="*/ 0 w 2199"/>
                              <a:gd name="T17" fmla="*/ 0 h 3514"/>
                              <a:gd name="T18" fmla="*/ 0 w 2199"/>
                              <a:gd name="T19" fmla="*/ 0 h 3514"/>
                              <a:gd name="T20" fmla="*/ 0 w 2199"/>
                              <a:gd name="T21" fmla="*/ 0 h 3514"/>
                              <a:gd name="T22" fmla="*/ 0 w 2199"/>
                              <a:gd name="T23" fmla="*/ 0 h 3514"/>
                              <a:gd name="T24" fmla="*/ 0 w 2199"/>
                              <a:gd name="T25" fmla="*/ 0 h 3514"/>
                              <a:gd name="T26" fmla="*/ 0 w 2199"/>
                              <a:gd name="T27" fmla="*/ 0 h 3514"/>
                              <a:gd name="T28" fmla="*/ 0 w 2199"/>
                              <a:gd name="T29" fmla="*/ 0 h 3514"/>
                              <a:gd name="T30" fmla="*/ 0 w 2199"/>
                              <a:gd name="T31" fmla="*/ 0 h 3514"/>
                              <a:gd name="T32" fmla="*/ 0 w 2199"/>
                              <a:gd name="T33" fmla="*/ 0 h 3514"/>
                              <a:gd name="T34" fmla="*/ 0 w 2199"/>
                              <a:gd name="T35" fmla="*/ 0 h 3514"/>
                              <a:gd name="T36" fmla="*/ 0 w 2199"/>
                              <a:gd name="T37" fmla="*/ 0 h 3514"/>
                              <a:gd name="T38" fmla="*/ 0 w 2199"/>
                              <a:gd name="T39" fmla="*/ 0 h 3514"/>
                              <a:gd name="T40" fmla="*/ 0 w 2199"/>
                              <a:gd name="T41" fmla="*/ 0 h 3514"/>
                              <a:gd name="T42" fmla="*/ 0 w 2199"/>
                              <a:gd name="T43" fmla="*/ 0 h 3514"/>
                              <a:gd name="T44" fmla="*/ 0 w 2199"/>
                              <a:gd name="T45" fmla="*/ 0 h 3514"/>
                              <a:gd name="T46" fmla="*/ 0 w 2199"/>
                              <a:gd name="T47" fmla="*/ 0 h 3514"/>
                              <a:gd name="T48" fmla="*/ 0 w 2199"/>
                              <a:gd name="T49" fmla="*/ 0 h 3514"/>
                              <a:gd name="T50" fmla="*/ 0 w 2199"/>
                              <a:gd name="T51" fmla="*/ 0 h 3514"/>
                              <a:gd name="T52" fmla="*/ 0 w 2199"/>
                              <a:gd name="T53" fmla="*/ 0 h 3514"/>
                              <a:gd name="T54" fmla="*/ 0 60000 65536"/>
                              <a:gd name="T55" fmla="*/ 0 60000 65536"/>
                              <a:gd name="T56" fmla="*/ 0 60000 65536"/>
                              <a:gd name="T57" fmla="*/ 0 60000 65536"/>
                              <a:gd name="T58" fmla="*/ 0 60000 65536"/>
                              <a:gd name="T59" fmla="*/ 0 60000 65536"/>
                              <a:gd name="T60" fmla="*/ 0 60000 65536"/>
                              <a:gd name="T61" fmla="*/ 0 60000 65536"/>
                              <a:gd name="T62" fmla="*/ 0 60000 65536"/>
                              <a:gd name="T63" fmla="*/ 0 60000 65536"/>
                              <a:gd name="T64" fmla="*/ 0 60000 65536"/>
                              <a:gd name="T65" fmla="*/ 0 60000 65536"/>
                              <a:gd name="T66" fmla="*/ 0 60000 65536"/>
                              <a:gd name="T67" fmla="*/ 0 60000 65536"/>
                              <a:gd name="T68" fmla="*/ 0 60000 65536"/>
                              <a:gd name="T69" fmla="*/ 0 60000 65536"/>
                              <a:gd name="T70" fmla="*/ 0 60000 65536"/>
                              <a:gd name="T71" fmla="*/ 0 60000 65536"/>
                              <a:gd name="T72" fmla="*/ 0 60000 65536"/>
                              <a:gd name="T73" fmla="*/ 0 60000 65536"/>
                              <a:gd name="T74" fmla="*/ 0 60000 65536"/>
                              <a:gd name="T75" fmla="*/ 0 60000 65536"/>
                              <a:gd name="T76" fmla="*/ 0 60000 65536"/>
                              <a:gd name="T77" fmla="*/ 0 60000 65536"/>
                              <a:gd name="T78" fmla="*/ 0 60000 65536"/>
                              <a:gd name="T79" fmla="*/ 0 60000 65536"/>
                              <a:gd name="T80" fmla="*/ 0 60000 65536"/>
                              <a:gd name="T81" fmla="*/ 0 w 2199"/>
                              <a:gd name="T82" fmla="*/ 0 h 3514"/>
                              <a:gd name="T83" fmla="*/ 2199 w 2199"/>
                              <a:gd name="T84" fmla="*/ 3514 h 3514"/>
                            </a:gdLst>
                            <a:ahLst/>
                            <a:cxnLst>
                              <a:cxn ang="T54">
                                <a:pos x="T0" y="T1"/>
                              </a:cxn>
                              <a:cxn ang="T55">
                                <a:pos x="T2" y="T3"/>
                              </a:cxn>
                              <a:cxn ang="T56">
                                <a:pos x="T4" y="T5"/>
                              </a:cxn>
                              <a:cxn ang="T57">
                                <a:pos x="T6" y="T7"/>
                              </a:cxn>
                              <a:cxn ang="T58">
                                <a:pos x="T8" y="T9"/>
                              </a:cxn>
                              <a:cxn ang="T59">
                                <a:pos x="T10" y="T11"/>
                              </a:cxn>
                              <a:cxn ang="T60">
                                <a:pos x="T12" y="T13"/>
                              </a:cxn>
                              <a:cxn ang="T61">
                                <a:pos x="T14" y="T15"/>
                              </a:cxn>
                              <a:cxn ang="T62">
                                <a:pos x="T16" y="T17"/>
                              </a:cxn>
                              <a:cxn ang="T63">
                                <a:pos x="T18" y="T19"/>
                              </a:cxn>
                              <a:cxn ang="T64">
                                <a:pos x="T20" y="T21"/>
                              </a:cxn>
                              <a:cxn ang="T65">
                                <a:pos x="T22" y="T23"/>
                              </a:cxn>
                              <a:cxn ang="T66">
                                <a:pos x="T24" y="T25"/>
                              </a:cxn>
                              <a:cxn ang="T67">
                                <a:pos x="T26" y="T27"/>
                              </a:cxn>
                              <a:cxn ang="T68">
                                <a:pos x="T28" y="T29"/>
                              </a:cxn>
                              <a:cxn ang="T69">
                                <a:pos x="T30" y="T31"/>
                              </a:cxn>
                              <a:cxn ang="T70">
                                <a:pos x="T32" y="T33"/>
                              </a:cxn>
                              <a:cxn ang="T71">
                                <a:pos x="T34" y="T35"/>
                              </a:cxn>
                              <a:cxn ang="T72">
                                <a:pos x="T36" y="T37"/>
                              </a:cxn>
                              <a:cxn ang="T73">
                                <a:pos x="T38" y="T39"/>
                              </a:cxn>
                              <a:cxn ang="T74">
                                <a:pos x="T40" y="T41"/>
                              </a:cxn>
                              <a:cxn ang="T75">
                                <a:pos x="T42" y="T43"/>
                              </a:cxn>
                              <a:cxn ang="T76">
                                <a:pos x="T44" y="T45"/>
                              </a:cxn>
                              <a:cxn ang="T77">
                                <a:pos x="T46" y="T47"/>
                              </a:cxn>
                              <a:cxn ang="T78">
                                <a:pos x="T48" y="T49"/>
                              </a:cxn>
                              <a:cxn ang="T79">
                                <a:pos x="T50" y="T51"/>
                              </a:cxn>
                              <a:cxn ang="T80">
                                <a:pos x="T52" y="T53"/>
                              </a:cxn>
                            </a:cxnLst>
                            <a:rect l="T81" t="T82" r="T83" b="T84"/>
                            <a:pathLst>
                              <a:path w="2199" h="3514">
                                <a:moveTo>
                                  <a:pt x="27" y="3514"/>
                                </a:moveTo>
                                <a:lnTo>
                                  <a:pt x="0" y="0"/>
                                </a:lnTo>
                                <a:lnTo>
                                  <a:pt x="15" y="73"/>
                                </a:lnTo>
                                <a:lnTo>
                                  <a:pt x="51" y="142"/>
                                </a:lnTo>
                                <a:lnTo>
                                  <a:pt x="92" y="195"/>
                                </a:lnTo>
                                <a:lnTo>
                                  <a:pt x="169" y="263"/>
                                </a:lnTo>
                                <a:lnTo>
                                  <a:pt x="257" y="321"/>
                                </a:lnTo>
                                <a:lnTo>
                                  <a:pt x="357" y="367"/>
                                </a:lnTo>
                                <a:lnTo>
                                  <a:pt x="483" y="410"/>
                                </a:lnTo>
                                <a:lnTo>
                                  <a:pt x="621" y="445"/>
                                </a:lnTo>
                                <a:lnTo>
                                  <a:pt x="759" y="470"/>
                                </a:lnTo>
                                <a:lnTo>
                                  <a:pt x="913" y="487"/>
                                </a:lnTo>
                                <a:lnTo>
                                  <a:pt x="1070" y="494"/>
                                </a:lnTo>
                                <a:lnTo>
                                  <a:pt x="1228" y="487"/>
                                </a:lnTo>
                                <a:lnTo>
                                  <a:pt x="1377" y="476"/>
                                </a:lnTo>
                                <a:lnTo>
                                  <a:pt x="1528" y="456"/>
                                </a:lnTo>
                                <a:lnTo>
                                  <a:pt x="1662" y="426"/>
                                </a:lnTo>
                                <a:lnTo>
                                  <a:pt x="1788" y="382"/>
                                </a:lnTo>
                                <a:lnTo>
                                  <a:pt x="1903" y="340"/>
                                </a:lnTo>
                                <a:lnTo>
                                  <a:pt x="2000" y="287"/>
                                </a:lnTo>
                                <a:lnTo>
                                  <a:pt x="2088" y="233"/>
                                </a:lnTo>
                                <a:lnTo>
                                  <a:pt x="2145" y="168"/>
                                </a:lnTo>
                                <a:lnTo>
                                  <a:pt x="2180" y="104"/>
                                </a:lnTo>
                                <a:lnTo>
                                  <a:pt x="2199" y="34"/>
                                </a:lnTo>
                                <a:lnTo>
                                  <a:pt x="2199" y="0"/>
                                </a:lnTo>
                                <a:lnTo>
                                  <a:pt x="2199" y="3514"/>
                                </a:lnTo>
                                <a:lnTo>
                                  <a:pt x="27" y="3514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1" name="Freeform 59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634" y="1335"/>
                            <a:ext cx="214" cy="565"/>
                          </a:xfrm>
                          <a:custGeom>
                            <a:avLst/>
                            <a:gdLst>
                              <a:gd name="T0" fmla="*/ 0 w 3831"/>
                              <a:gd name="T1" fmla="*/ 0 h 10170"/>
                              <a:gd name="T2" fmla="*/ 0 w 3831"/>
                              <a:gd name="T3" fmla="*/ 0 h 10170"/>
                              <a:gd name="T4" fmla="*/ 0 w 3831"/>
                              <a:gd name="T5" fmla="*/ 0 h 10170"/>
                              <a:gd name="T6" fmla="*/ 0 w 3831"/>
                              <a:gd name="T7" fmla="*/ 0 h 10170"/>
                              <a:gd name="T8" fmla="*/ 0 w 3831"/>
                              <a:gd name="T9" fmla="*/ 0 h 10170"/>
                              <a:gd name="T10" fmla="*/ 0 w 3831"/>
                              <a:gd name="T11" fmla="*/ 0 h 10170"/>
                              <a:gd name="T12" fmla="*/ 0 w 3831"/>
                              <a:gd name="T13" fmla="*/ 0 h 10170"/>
                              <a:gd name="T14" fmla="*/ 0 w 3831"/>
                              <a:gd name="T15" fmla="*/ 0 h 10170"/>
                              <a:gd name="T16" fmla="*/ 0 w 3831"/>
                              <a:gd name="T17" fmla="*/ 0 h 10170"/>
                              <a:gd name="T18" fmla="*/ 0 w 3831"/>
                              <a:gd name="T19" fmla="*/ 0 h 10170"/>
                              <a:gd name="T20" fmla="*/ 0 w 3831"/>
                              <a:gd name="T21" fmla="*/ 0 h 10170"/>
                              <a:gd name="T22" fmla="*/ 0 w 3831"/>
                              <a:gd name="T23" fmla="*/ 0 h 10170"/>
                              <a:gd name="T24" fmla="*/ 0 w 3831"/>
                              <a:gd name="T25" fmla="*/ 0 h 10170"/>
                              <a:gd name="T26" fmla="*/ 0 w 3831"/>
                              <a:gd name="T27" fmla="*/ 0 h 10170"/>
                              <a:gd name="T28" fmla="*/ 0 w 3831"/>
                              <a:gd name="T29" fmla="*/ 0 h 10170"/>
                              <a:gd name="T30" fmla="*/ 0 w 3831"/>
                              <a:gd name="T31" fmla="*/ 0 h 10170"/>
                              <a:gd name="T32" fmla="*/ 0 w 3831"/>
                              <a:gd name="T33" fmla="*/ 0 h 10170"/>
                              <a:gd name="T34" fmla="*/ 0 w 3831"/>
                              <a:gd name="T35" fmla="*/ 0 h 10170"/>
                              <a:gd name="T36" fmla="*/ 0 w 3831"/>
                              <a:gd name="T37" fmla="*/ 0 h 10170"/>
                              <a:gd name="T38" fmla="*/ 0 w 3831"/>
                              <a:gd name="T39" fmla="*/ 0 h 10170"/>
                              <a:gd name="T40" fmla="*/ 0 w 3831"/>
                              <a:gd name="T41" fmla="*/ 0 h 10170"/>
                              <a:gd name="T42" fmla="*/ 0 w 3831"/>
                              <a:gd name="T43" fmla="*/ 0 h 10170"/>
                              <a:gd name="T44" fmla="*/ 0 w 3831"/>
                              <a:gd name="T45" fmla="*/ 0 h 10170"/>
                              <a:gd name="T46" fmla="*/ 0 w 3831"/>
                              <a:gd name="T47" fmla="*/ 0 h 10170"/>
                              <a:gd name="T48" fmla="*/ 0 w 3831"/>
                              <a:gd name="T49" fmla="*/ 0 h 10170"/>
                              <a:gd name="T50" fmla="*/ 0 w 3831"/>
                              <a:gd name="T51" fmla="*/ 0 h 10170"/>
                              <a:gd name="T52" fmla="*/ 0 w 3831"/>
                              <a:gd name="T53" fmla="*/ 0 h 10170"/>
                              <a:gd name="T54" fmla="*/ 0 w 3831"/>
                              <a:gd name="T55" fmla="*/ 0 h 10170"/>
                              <a:gd name="T56" fmla="*/ 0 w 3831"/>
                              <a:gd name="T57" fmla="*/ 0 h 10170"/>
                              <a:gd name="T58" fmla="*/ 0 w 3831"/>
                              <a:gd name="T59" fmla="*/ 0 h 10170"/>
                              <a:gd name="T60" fmla="*/ 0 w 3831"/>
                              <a:gd name="T61" fmla="*/ 0 h 10170"/>
                              <a:gd name="T62" fmla="*/ 0 w 3831"/>
                              <a:gd name="T63" fmla="*/ 0 h 10170"/>
                              <a:gd name="T64" fmla="*/ 0 w 3831"/>
                              <a:gd name="T65" fmla="*/ 0 h 10170"/>
                              <a:gd name="T66" fmla="*/ 0 w 3831"/>
                              <a:gd name="T67" fmla="*/ 0 h 10170"/>
                              <a:gd name="T68" fmla="*/ 0 w 3831"/>
                              <a:gd name="T69" fmla="*/ 0 h 10170"/>
                              <a:gd name="T70" fmla="*/ 0 w 3831"/>
                              <a:gd name="T71" fmla="*/ 0 h 10170"/>
                              <a:gd name="T72" fmla="*/ 0 w 3831"/>
                              <a:gd name="T73" fmla="*/ 0 h 10170"/>
                              <a:gd name="T74" fmla="*/ 0 w 3831"/>
                              <a:gd name="T75" fmla="*/ 0 h 10170"/>
                              <a:gd name="T76" fmla="*/ 0 w 3831"/>
                              <a:gd name="T77" fmla="*/ 0 h 10170"/>
                              <a:gd name="T78" fmla="*/ 0 w 3831"/>
                              <a:gd name="T79" fmla="*/ 0 h 10170"/>
                              <a:gd name="T80" fmla="*/ 0 w 3831"/>
                              <a:gd name="T81" fmla="*/ 0 h 10170"/>
                              <a:gd name="T82" fmla="*/ 0 w 3831"/>
                              <a:gd name="T83" fmla="*/ 0 h 10170"/>
                              <a:gd name="T84" fmla="*/ 0 w 3831"/>
                              <a:gd name="T85" fmla="*/ 0 h 10170"/>
                              <a:gd name="T86" fmla="*/ 0 w 3831"/>
                              <a:gd name="T87" fmla="*/ 0 h 10170"/>
                              <a:gd name="T88" fmla="*/ 0 w 3831"/>
                              <a:gd name="T89" fmla="*/ 0 h 10170"/>
                              <a:gd name="T90" fmla="*/ 0 w 3831"/>
                              <a:gd name="T91" fmla="*/ 0 h 10170"/>
                              <a:gd name="T92" fmla="*/ 0 w 3831"/>
                              <a:gd name="T93" fmla="*/ 0 h 10170"/>
                              <a:gd name="T94" fmla="*/ 0 w 3831"/>
                              <a:gd name="T95" fmla="*/ 0 h 10170"/>
                              <a:gd name="T96" fmla="*/ 0 w 3831"/>
                              <a:gd name="T97" fmla="*/ 0 h 10170"/>
                              <a:gd name="T98" fmla="*/ 0 w 3831"/>
                              <a:gd name="T99" fmla="*/ 0 h 10170"/>
                              <a:gd name="T100" fmla="*/ 0 w 3831"/>
                              <a:gd name="T101" fmla="*/ 0 h 10170"/>
                              <a:gd name="T102" fmla="*/ 0 w 3831"/>
                              <a:gd name="T103" fmla="*/ 0 h 10170"/>
                              <a:gd name="T104" fmla="*/ 0 w 3831"/>
                              <a:gd name="T105" fmla="*/ 0 h 10170"/>
                              <a:gd name="T106" fmla="*/ 0 w 3831"/>
                              <a:gd name="T107" fmla="*/ 0 h 10170"/>
                              <a:gd name="T108" fmla="*/ 0 60000 65536"/>
                              <a:gd name="T109" fmla="*/ 0 60000 65536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60000 65536"/>
                              <a:gd name="T160" fmla="*/ 0 60000 65536"/>
                              <a:gd name="T161" fmla="*/ 0 60000 65536"/>
                              <a:gd name="T162" fmla="*/ 0 w 3831"/>
                              <a:gd name="T163" fmla="*/ 0 h 10170"/>
                              <a:gd name="T164" fmla="*/ 3831 w 3831"/>
                              <a:gd name="T165" fmla="*/ 10170 h 10170"/>
                            </a:gdLst>
                            <a:ahLst/>
                            <a:cxnLst>
                              <a:cxn ang="T108">
                                <a:pos x="T0" y="T1"/>
                              </a:cxn>
                              <a:cxn ang="T109">
                                <a:pos x="T2" y="T3"/>
                              </a:cxn>
                              <a:cxn ang="T110">
                                <a:pos x="T4" y="T5"/>
                              </a:cxn>
                              <a:cxn ang="T111">
                                <a:pos x="T6" y="T7"/>
                              </a:cxn>
                              <a:cxn ang="T112">
                                <a:pos x="T8" y="T9"/>
                              </a:cxn>
                              <a:cxn ang="T113">
                                <a:pos x="T10" y="T11"/>
                              </a:cxn>
                              <a:cxn ang="T114">
                                <a:pos x="T12" y="T13"/>
                              </a:cxn>
                              <a:cxn ang="T115">
                                <a:pos x="T14" y="T15"/>
                              </a:cxn>
                              <a:cxn ang="T116">
                                <a:pos x="T16" y="T17"/>
                              </a:cxn>
                              <a:cxn ang="T117">
                                <a:pos x="T18" y="T19"/>
                              </a:cxn>
                              <a:cxn ang="T118">
                                <a:pos x="T20" y="T21"/>
                              </a:cxn>
                              <a:cxn ang="T119">
                                <a:pos x="T22" y="T23"/>
                              </a:cxn>
                              <a:cxn ang="T120">
                                <a:pos x="T24" y="T25"/>
                              </a:cxn>
                              <a:cxn ang="T121">
                                <a:pos x="T26" y="T27"/>
                              </a:cxn>
                              <a:cxn ang="T122">
                                <a:pos x="T28" y="T29"/>
                              </a:cxn>
                              <a:cxn ang="T123">
                                <a:pos x="T30" y="T31"/>
                              </a:cxn>
                              <a:cxn ang="T124">
                                <a:pos x="T32" y="T33"/>
                              </a:cxn>
                              <a:cxn ang="T125">
                                <a:pos x="T34" y="T35"/>
                              </a:cxn>
                              <a:cxn ang="T126">
                                <a:pos x="T36" y="T37"/>
                              </a:cxn>
                              <a:cxn ang="T127">
                                <a:pos x="T38" y="T39"/>
                              </a:cxn>
                              <a:cxn ang="T128">
                                <a:pos x="T40" y="T41"/>
                              </a:cxn>
                              <a:cxn ang="T129">
                                <a:pos x="T42" y="T43"/>
                              </a:cxn>
                              <a:cxn ang="T130">
                                <a:pos x="T44" y="T45"/>
                              </a:cxn>
                              <a:cxn ang="T131">
                                <a:pos x="T46" y="T47"/>
                              </a:cxn>
                              <a:cxn ang="T132">
                                <a:pos x="T48" y="T49"/>
                              </a:cxn>
                              <a:cxn ang="T133">
                                <a:pos x="T50" y="T51"/>
                              </a:cxn>
                              <a:cxn ang="T134">
                                <a:pos x="T52" y="T53"/>
                              </a:cxn>
                              <a:cxn ang="T135">
                                <a:pos x="T54" y="T55"/>
                              </a:cxn>
                              <a:cxn ang="T136">
                                <a:pos x="T56" y="T57"/>
                              </a:cxn>
                              <a:cxn ang="T137">
                                <a:pos x="T58" y="T59"/>
                              </a:cxn>
                              <a:cxn ang="T138">
                                <a:pos x="T60" y="T61"/>
                              </a:cxn>
                              <a:cxn ang="T139">
                                <a:pos x="T62" y="T63"/>
                              </a:cxn>
                              <a:cxn ang="T140">
                                <a:pos x="T64" y="T65"/>
                              </a:cxn>
                              <a:cxn ang="T141">
                                <a:pos x="T66" y="T67"/>
                              </a:cxn>
                              <a:cxn ang="T142">
                                <a:pos x="T68" y="T69"/>
                              </a:cxn>
                              <a:cxn ang="T143">
                                <a:pos x="T70" y="T71"/>
                              </a:cxn>
                              <a:cxn ang="T144">
                                <a:pos x="T72" y="T73"/>
                              </a:cxn>
                              <a:cxn ang="T145">
                                <a:pos x="T74" y="T75"/>
                              </a:cxn>
                              <a:cxn ang="T146">
                                <a:pos x="T76" y="T77"/>
                              </a:cxn>
                              <a:cxn ang="T147">
                                <a:pos x="T78" y="T79"/>
                              </a:cxn>
                              <a:cxn ang="T148">
                                <a:pos x="T80" y="T81"/>
                              </a:cxn>
                              <a:cxn ang="T149">
                                <a:pos x="T82" y="T83"/>
                              </a:cxn>
                              <a:cxn ang="T150">
                                <a:pos x="T84" y="T85"/>
                              </a:cxn>
                              <a:cxn ang="T151">
                                <a:pos x="T86" y="T87"/>
                              </a:cxn>
                              <a:cxn ang="T152">
                                <a:pos x="T88" y="T89"/>
                              </a:cxn>
                              <a:cxn ang="T153">
                                <a:pos x="T90" y="T91"/>
                              </a:cxn>
                              <a:cxn ang="T154">
                                <a:pos x="T92" y="T93"/>
                              </a:cxn>
                              <a:cxn ang="T155">
                                <a:pos x="T94" y="T95"/>
                              </a:cxn>
                              <a:cxn ang="T156">
                                <a:pos x="T96" y="T97"/>
                              </a:cxn>
                              <a:cxn ang="T157">
                                <a:pos x="T98" y="T99"/>
                              </a:cxn>
                              <a:cxn ang="T158">
                                <a:pos x="T100" y="T101"/>
                              </a:cxn>
                              <a:cxn ang="T159">
                                <a:pos x="T102" y="T103"/>
                              </a:cxn>
                              <a:cxn ang="T160">
                                <a:pos x="T104" y="T105"/>
                              </a:cxn>
                              <a:cxn ang="T161">
                                <a:pos x="T106" y="T107"/>
                              </a:cxn>
                            </a:cxnLst>
                            <a:rect l="T162" t="T163" r="T164" b="T165"/>
                            <a:pathLst>
                              <a:path w="3831" h="10170">
                                <a:moveTo>
                                  <a:pt x="0" y="6000"/>
                                </a:moveTo>
                                <a:lnTo>
                                  <a:pt x="1309" y="0"/>
                                </a:lnTo>
                                <a:lnTo>
                                  <a:pt x="1490" y="0"/>
                                </a:lnTo>
                                <a:lnTo>
                                  <a:pt x="1481" y="3143"/>
                                </a:lnTo>
                                <a:lnTo>
                                  <a:pt x="1481" y="3215"/>
                                </a:lnTo>
                                <a:lnTo>
                                  <a:pt x="1513" y="3282"/>
                                </a:lnTo>
                                <a:lnTo>
                                  <a:pt x="1562" y="3353"/>
                                </a:lnTo>
                                <a:lnTo>
                                  <a:pt x="1636" y="3411"/>
                                </a:lnTo>
                                <a:lnTo>
                                  <a:pt x="1731" y="3461"/>
                                </a:lnTo>
                                <a:lnTo>
                                  <a:pt x="1821" y="3515"/>
                                </a:lnTo>
                                <a:lnTo>
                                  <a:pt x="1946" y="3552"/>
                                </a:lnTo>
                                <a:lnTo>
                                  <a:pt x="2082" y="3594"/>
                                </a:lnTo>
                                <a:lnTo>
                                  <a:pt x="2223" y="3618"/>
                                </a:lnTo>
                                <a:lnTo>
                                  <a:pt x="2368" y="3634"/>
                                </a:lnTo>
                                <a:lnTo>
                                  <a:pt x="2519" y="3641"/>
                                </a:lnTo>
                                <a:lnTo>
                                  <a:pt x="2681" y="3641"/>
                                </a:lnTo>
                                <a:lnTo>
                                  <a:pt x="2819" y="3625"/>
                                </a:lnTo>
                                <a:lnTo>
                                  <a:pt x="2964" y="3603"/>
                                </a:lnTo>
                                <a:lnTo>
                                  <a:pt x="3107" y="3575"/>
                                </a:lnTo>
                                <a:lnTo>
                                  <a:pt x="3225" y="3540"/>
                                </a:lnTo>
                                <a:lnTo>
                                  <a:pt x="3340" y="3488"/>
                                </a:lnTo>
                                <a:lnTo>
                                  <a:pt x="3447" y="3434"/>
                                </a:lnTo>
                                <a:lnTo>
                                  <a:pt x="3521" y="3377"/>
                                </a:lnTo>
                                <a:lnTo>
                                  <a:pt x="3579" y="3312"/>
                                </a:lnTo>
                                <a:lnTo>
                                  <a:pt x="3618" y="3246"/>
                                </a:lnTo>
                                <a:lnTo>
                                  <a:pt x="3633" y="3174"/>
                                </a:lnTo>
                                <a:lnTo>
                                  <a:pt x="3643" y="3143"/>
                                </a:lnTo>
                                <a:lnTo>
                                  <a:pt x="3643" y="0"/>
                                </a:lnTo>
                                <a:lnTo>
                                  <a:pt x="3831" y="0"/>
                                </a:lnTo>
                                <a:lnTo>
                                  <a:pt x="3831" y="3793"/>
                                </a:lnTo>
                                <a:lnTo>
                                  <a:pt x="2556" y="9655"/>
                                </a:lnTo>
                                <a:lnTo>
                                  <a:pt x="2499" y="9746"/>
                                </a:lnTo>
                                <a:lnTo>
                                  <a:pt x="2445" y="9821"/>
                                </a:lnTo>
                                <a:lnTo>
                                  <a:pt x="2368" y="9891"/>
                                </a:lnTo>
                                <a:lnTo>
                                  <a:pt x="2280" y="9952"/>
                                </a:lnTo>
                                <a:lnTo>
                                  <a:pt x="2159" y="10006"/>
                                </a:lnTo>
                                <a:lnTo>
                                  <a:pt x="2034" y="10058"/>
                                </a:lnTo>
                                <a:lnTo>
                                  <a:pt x="1896" y="10098"/>
                                </a:lnTo>
                                <a:lnTo>
                                  <a:pt x="1744" y="10129"/>
                                </a:lnTo>
                                <a:lnTo>
                                  <a:pt x="1590" y="10156"/>
                                </a:lnTo>
                                <a:lnTo>
                                  <a:pt x="1424" y="10166"/>
                                </a:lnTo>
                                <a:lnTo>
                                  <a:pt x="1259" y="10170"/>
                                </a:lnTo>
                                <a:lnTo>
                                  <a:pt x="1091" y="10166"/>
                                </a:lnTo>
                                <a:lnTo>
                                  <a:pt x="925" y="10147"/>
                                </a:lnTo>
                                <a:lnTo>
                                  <a:pt x="769" y="10123"/>
                                </a:lnTo>
                                <a:lnTo>
                                  <a:pt x="618" y="10088"/>
                                </a:lnTo>
                                <a:lnTo>
                                  <a:pt x="483" y="10054"/>
                                </a:lnTo>
                                <a:lnTo>
                                  <a:pt x="358" y="9997"/>
                                </a:lnTo>
                                <a:lnTo>
                                  <a:pt x="250" y="9943"/>
                                </a:lnTo>
                                <a:lnTo>
                                  <a:pt x="159" y="9875"/>
                                </a:lnTo>
                                <a:lnTo>
                                  <a:pt x="84" y="9811"/>
                                </a:lnTo>
                                <a:lnTo>
                                  <a:pt x="38" y="9737"/>
                                </a:lnTo>
                                <a:lnTo>
                                  <a:pt x="4" y="9703"/>
                                </a:lnTo>
                                <a:lnTo>
                                  <a:pt x="0" y="6000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sp>
                        <p:nvSpPr>
                          <p:cNvPr id="1212" name="Freeform 60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848" y="1254"/>
                            <a:ext cx="427" cy="647"/>
                          </a:xfrm>
                          <a:custGeom>
                            <a:avLst/>
                            <a:gdLst>
                              <a:gd name="T0" fmla="*/ 0 w 7652"/>
                              <a:gd name="T1" fmla="*/ 0 h 11636"/>
                              <a:gd name="T2" fmla="*/ 0 w 7652"/>
                              <a:gd name="T3" fmla="*/ 0 h 11636"/>
                              <a:gd name="T4" fmla="*/ 0 w 7652"/>
                              <a:gd name="T5" fmla="*/ 0 h 11636"/>
                              <a:gd name="T6" fmla="*/ 0 w 7652"/>
                              <a:gd name="T7" fmla="*/ 0 h 11636"/>
                              <a:gd name="T8" fmla="*/ 0 w 7652"/>
                              <a:gd name="T9" fmla="*/ 0 h 11636"/>
                              <a:gd name="T10" fmla="*/ 0 w 7652"/>
                              <a:gd name="T11" fmla="*/ 0 h 11636"/>
                              <a:gd name="T12" fmla="*/ 0 w 7652"/>
                              <a:gd name="T13" fmla="*/ 0 h 11636"/>
                              <a:gd name="T14" fmla="*/ 0 w 7652"/>
                              <a:gd name="T15" fmla="*/ 0 h 11636"/>
                              <a:gd name="T16" fmla="*/ 0 w 7652"/>
                              <a:gd name="T17" fmla="*/ 0 h 11636"/>
                              <a:gd name="T18" fmla="*/ 0 w 7652"/>
                              <a:gd name="T19" fmla="*/ 0 h 11636"/>
                              <a:gd name="T20" fmla="*/ 0 w 7652"/>
                              <a:gd name="T21" fmla="*/ 0 h 11636"/>
                              <a:gd name="T22" fmla="*/ 0 w 7652"/>
                              <a:gd name="T23" fmla="*/ 0 h 11636"/>
                              <a:gd name="T24" fmla="*/ 0 w 7652"/>
                              <a:gd name="T25" fmla="*/ 0 h 11636"/>
                              <a:gd name="T26" fmla="*/ 0 w 7652"/>
                              <a:gd name="T27" fmla="*/ 0 h 11636"/>
                              <a:gd name="T28" fmla="*/ 0 w 7652"/>
                              <a:gd name="T29" fmla="*/ 0 h 11636"/>
                              <a:gd name="T30" fmla="*/ 0 w 7652"/>
                              <a:gd name="T31" fmla="*/ 0 h 11636"/>
                              <a:gd name="T32" fmla="*/ 0 w 7652"/>
                              <a:gd name="T33" fmla="*/ 0 h 11636"/>
                              <a:gd name="T34" fmla="*/ 0 w 7652"/>
                              <a:gd name="T35" fmla="*/ 0 h 11636"/>
                              <a:gd name="T36" fmla="*/ 0 w 7652"/>
                              <a:gd name="T37" fmla="*/ 0 h 11636"/>
                              <a:gd name="T38" fmla="*/ 0 w 7652"/>
                              <a:gd name="T39" fmla="*/ 0 h 11636"/>
                              <a:gd name="T40" fmla="*/ 0 w 7652"/>
                              <a:gd name="T41" fmla="*/ 0 h 11636"/>
                              <a:gd name="T42" fmla="*/ 0 w 7652"/>
                              <a:gd name="T43" fmla="*/ 0 h 11636"/>
                              <a:gd name="T44" fmla="*/ 0 w 7652"/>
                              <a:gd name="T45" fmla="*/ 0 h 11636"/>
                              <a:gd name="T46" fmla="*/ 0 w 7652"/>
                              <a:gd name="T47" fmla="*/ 0 h 11636"/>
                              <a:gd name="T48" fmla="*/ 0 w 7652"/>
                              <a:gd name="T49" fmla="*/ 0 h 11636"/>
                              <a:gd name="T50" fmla="*/ 0 w 7652"/>
                              <a:gd name="T51" fmla="*/ 0 h 11636"/>
                              <a:gd name="T52" fmla="*/ 0 w 7652"/>
                              <a:gd name="T53" fmla="*/ 0 h 11636"/>
                              <a:gd name="T54" fmla="*/ 0 w 7652"/>
                              <a:gd name="T55" fmla="*/ 0 h 11636"/>
                              <a:gd name="T56" fmla="*/ 0 w 7652"/>
                              <a:gd name="T57" fmla="*/ 0 h 11636"/>
                              <a:gd name="T58" fmla="*/ 0 w 7652"/>
                              <a:gd name="T59" fmla="*/ 0 h 11636"/>
                              <a:gd name="T60" fmla="*/ 0 w 7652"/>
                              <a:gd name="T61" fmla="*/ 0 h 11636"/>
                              <a:gd name="T62" fmla="*/ 0 w 7652"/>
                              <a:gd name="T63" fmla="*/ 0 h 11636"/>
                              <a:gd name="T64" fmla="*/ 0 w 7652"/>
                              <a:gd name="T65" fmla="*/ 0 h 11636"/>
                              <a:gd name="T66" fmla="*/ 0 w 7652"/>
                              <a:gd name="T67" fmla="*/ 0 h 11636"/>
                              <a:gd name="T68" fmla="*/ 0 w 7652"/>
                              <a:gd name="T69" fmla="*/ 0 h 11636"/>
                              <a:gd name="T70" fmla="*/ 0 w 7652"/>
                              <a:gd name="T71" fmla="*/ 0 h 11636"/>
                              <a:gd name="T72" fmla="*/ 0 w 7652"/>
                              <a:gd name="T73" fmla="*/ 0 h 11636"/>
                              <a:gd name="T74" fmla="*/ 0 w 7652"/>
                              <a:gd name="T75" fmla="*/ 0 h 11636"/>
                              <a:gd name="T76" fmla="*/ 0 w 7652"/>
                              <a:gd name="T77" fmla="*/ 0 h 11636"/>
                              <a:gd name="T78" fmla="*/ 0 w 7652"/>
                              <a:gd name="T79" fmla="*/ 0 h 11636"/>
                              <a:gd name="T80" fmla="*/ 0 w 7652"/>
                              <a:gd name="T81" fmla="*/ 0 h 11636"/>
                              <a:gd name="T82" fmla="*/ 0 w 7652"/>
                              <a:gd name="T83" fmla="*/ 0 h 11636"/>
                              <a:gd name="T84" fmla="*/ 0 w 7652"/>
                              <a:gd name="T85" fmla="*/ 0 h 11636"/>
                              <a:gd name="T86" fmla="*/ 0 w 7652"/>
                              <a:gd name="T87" fmla="*/ 0 h 11636"/>
                              <a:gd name="T88" fmla="*/ 0 w 7652"/>
                              <a:gd name="T89" fmla="*/ 0 h 11636"/>
                              <a:gd name="T90" fmla="*/ 0 w 7652"/>
                              <a:gd name="T91" fmla="*/ 0 h 11636"/>
                              <a:gd name="T92" fmla="*/ 0 w 7652"/>
                              <a:gd name="T93" fmla="*/ 0 h 11636"/>
                              <a:gd name="T94" fmla="*/ 0 w 7652"/>
                              <a:gd name="T95" fmla="*/ 0 h 11636"/>
                              <a:gd name="T96" fmla="*/ 0 w 7652"/>
                              <a:gd name="T97" fmla="*/ 0 h 11636"/>
                              <a:gd name="T98" fmla="*/ 0 w 7652"/>
                              <a:gd name="T99" fmla="*/ 0 h 11636"/>
                              <a:gd name="T100" fmla="*/ 0 w 7652"/>
                              <a:gd name="T101" fmla="*/ 0 h 11636"/>
                              <a:gd name="T102" fmla="*/ 0 w 7652"/>
                              <a:gd name="T103" fmla="*/ 0 h 11636"/>
                              <a:gd name="T104" fmla="*/ 0 w 7652"/>
                              <a:gd name="T105" fmla="*/ 0 h 11636"/>
                              <a:gd name="T106" fmla="*/ 0 60000 65536"/>
                              <a:gd name="T107" fmla="*/ 0 60000 65536"/>
                              <a:gd name="T108" fmla="*/ 0 60000 65536"/>
                              <a:gd name="T109" fmla="*/ 0 60000 65536"/>
                              <a:gd name="T110" fmla="*/ 0 60000 65536"/>
                              <a:gd name="T111" fmla="*/ 0 60000 65536"/>
                              <a:gd name="T112" fmla="*/ 0 60000 65536"/>
                              <a:gd name="T113" fmla="*/ 0 60000 65536"/>
                              <a:gd name="T114" fmla="*/ 0 60000 65536"/>
                              <a:gd name="T115" fmla="*/ 0 60000 65536"/>
                              <a:gd name="T116" fmla="*/ 0 60000 65536"/>
                              <a:gd name="T117" fmla="*/ 0 60000 65536"/>
                              <a:gd name="T118" fmla="*/ 0 60000 65536"/>
                              <a:gd name="T119" fmla="*/ 0 60000 65536"/>
                              <a:gd name="T120" fmla="*/ 0 60000 65536"/>
                              <a:gd name="T121" fmla="*/ 0 60000 65536"/>
                              <a:gd name="T122" fmla="*/ 0 60000 65536"/>
                              <a:gd name="T123" fmla="*/ 0 60000 65536"/>
                              <a:gd name="T124" fmla="*/ 0 60000 65536"/>
                              <a:gd name="T125" fmla="*/ 0 60000 65536"/>
                              <a:gd name="T126" fmla="*/ 0 60000 65536"/>
                              <a:gd name="T127" fmla="*/ 0 60000 65536"/>
                              <a:gd name="T128" fmla="*/ 0 60000 65536"/>
                              <a:gd name="T129" fmla="*/ 0 60000 65536"/>
                              <a:gd name="T130" fmla="*/ 0 60000 65536"/>
                              <a:gd name="T131" fmla="*/ 0 60000 65536"/>
                              <a:gd name="T132" fmla="*/ 0 60000 65536"/>
                              <a:gd name="T133" fmla="*/ 0 60000 65536"/>
                              <a:gd name="T134" fmla="*/ 0 60000 65536"/>
                              <a:gd name="T135" fmla="*/ 0 60000 65536"/>
                              <a:gd name="T136" fmla="*/ 0 60000 65536"/>
                              <a:gd name="T137" fmla="*/ 0 60000 65536"/>
                              <a:gd name="T138" fmla="*/ 0 60000 65536"/>
                              <a:gd name="T139" fmla="*/ 0 60000 65536"/>
                              <a:gd name="T140" fmla="*/ 0 60000 65536"/>
                              <a:gd name="T141" fmla="*/ 0 60000 65536"/>
                              <a:gd name="T142" fmla="*/ 0 60000 65536"/>
                              <a:gd name="T143" fmla="*/ 0 60000 65536"/>
                              <a:gd name="T144" fmla="*/ 0 60000 65536"/>
                              <a:gd name="T145" fmla="*/ 0 60000 65536"/>
                              <a:gd name="T146" fmla="*/ 0 60000 65536"/>
                              <a:gd name="T147" fmla="*/ 0 60000 65536"/>
                              <a:gd name="T148" fmla="*/ 0 60000 65536"/>
                              <a:gd name="T149" fmla="*/ 0 60000 65536"/>
                              <a:gd name="T150" fmla="*/ 0 60000 65536"/>
                              <a:gd name="T151" fmla="*/ 0 60000 65536"/>
                              <a:gd name="T152" fmla="*/ 0 60000 65536"/>
                              <a:gd name="T153" fmla="*/ 0 60000 65536"/>
                              <a:gd name="T154" fmla="*/ 0 60000 65536"/>
                              <a:gd name="T155" fmla="*/ 0 60000 65536"/>
                              <a:gd name="T156" fmla="*/ 0 60000 65536"/>
                              <a:gd name="T157" fmla="*/ 0 60000 65536"/>
                              <a:gd name="T158" fmla="*/ 0 60000 65536"/>
                              <a:gd name="T159" fmla="*/ 0 w 7652"/>
                              <a:gd name="T160" fmla="*/ 0 h 11636"/>
                              <a:gd name="T161" fmla="*/ 7652 w 7652"/>
                              <a:gd name="T162" fmla="*/ 11636 h 11636"/>
                            </a:gdLst>
                            <a:ahLst/>
                            <a:cxnLst>
                              <a:cxn ang="T106">
                                <a:pos x="T0" y="T1"/>
                              </a:cxn>
                              <a:cxn ang="T107">
                                <a:pos x="T2" y="T3"/>
                              </a:cxn>
                              <a:cxn ang="T108">
                                <a:pos x="T4" y="T5"/>
                              </a:cxn>
                              <a:cxn ang="T109">
                                <a:pos x="T6" y="T7"/>
                              </a:cxn>
                              <a:cxn ang="T110">
                                <a:pos x="T8" y="T9"/>
                              </a:cxn>
                              <a:cxn ang="T111">
                                <a:pos x="T10" y="T11"/>
                              </a:cxn>
                              <a:cxn ang="T112">
                                <a:pos x="T12" y="T13"/>
                              </a:cxn>
                              <a:cxn ang="T113">
                                <a:pos x="T14" y="T15"/>
                              </a:cxn>
                              <a:cxn ang="T114">
                                <a:pos x="T16" y="T17"/>
                              </a:cxn>
                              <a:cxn ang="T115">
                                <a:pos x="T18" y="T19"/>
                              </a:cxn>
                              <a:cxn ang="T116">
                                <a:pos x="T20" y="T21"/>
                              </a:cxn>
                              <a:cxn ang="T117">
                                <a:pos x="T22" y="T23"/>
                              </a:cxn>
                              <a:cxn ang="T118">
                                <a:pos x="T24" y="T25"/>
                              </a:cxn>
                              <a:cxn ang="T119">
                                <a:pos x="T26" y="T27"/>
                              </a:cxn>
                              <a:cxn ang="T120">
                                <a:pos x="T28" y="T29"/>
                              </a:cxn>
                              <a:cxn ang="T121">
                                <a:pos x="T30" y="T31"/>
                              </a:cxn>
                              <a:cxn ang="T122">
                                <a:pos x="T32" y="T33"/>
                              </a:cxn>
                              <a:cxn ang="T123">
                                <a:pos x="T34" y="T35"/>
                              </a:cxn>
                              <a:cxn ang="T124">
                                <a:pos x="T36" y="T37"/>
                              </a:cxn>
                              <a:cxn ang="T125">
                                <a:pos x="T38" y="T39"/>
                              </a:cxn>
                              <a:cxn ang="T126">
                                <a:pos x="T40" y="T41"/>
                              </a:cxn>
                              <a:cxn ang="T127">
                                <a:pos x="T42" y="T43"/>
                              </a:cxn>
                              <a:cxn ang="T128">
                                <a:pos x="T44" y="T45"/>
                              </a:cxn>
                              <a:cxn ang="T129">
                                <a:pos x="T46" y="T47"/>
                              </a:cxn>
                              <a:cxn ang="T130">
                                <a:pos x="T48" y="T49"/>
                              </a:cxn>
                              <a:cxn ang="T131">
                                <a:pos x="T50" y="T51"/>
                              </a:cxn>
                              <a:cxn ang="T132">
                                <a:pos x="T52" y="T53"/>
                              </a:cxn>
                              <a:cxn ang="T133">
                                <a:pos x="T54" y="T55"/>
                              </a:cxn>
                              <a:cxn ang="T134">
                                <a:pos x="T56" y="T57"/>
                              </a:cxn>
                              <a:cxn ang="T135">
                                <a:pos x="T58" y="T59"/>
                              </a:cxn>
                              <a:cxn ang="T136">
                                <a:pos x="T60" y="T61"/>
                              </a:cxn>
                              <a:cxn ang="T137">
                                <a:pos x="T62" y="T63"/>
                              </a:cxn>
                              <a:cxn ang="T138">
                                <a:pos x="T64" y="T65"/>
                              </a:cxn>
                              <a:cxn ang="T139">
                                <a:pos x="T66" y="T67"/>
                              </a:cxn>
                              <a:cxn ang="T140">
                                <a:pos x="T68" y="T69"/>
                              </a:cxn>
                              <a:cxn ang="T141">
                                <a:pos x="T70" y="T71"/>
                              </a:cxn>
                              <a:cxn ang="T142">
                                <a:pos x="T72" y="T73"/>
                              </a:cxn>
                              <a:cxn ang="T143">
                                <a:pos x="T74" y="T75"/>
                              </a:cxn>
                              <a:cxn ang="T144">
                                <a:pos x="T76" y="T77"/>
                              </a:cxn>
                              <a:cxn ang="T145">
                                <a:pos x="T78" y="T79"/>
                              </a:cxn>
                              <a:cxn ang="T146">
                                <a:pos x="T80" y="T81"/>
                              </a:cxn>
                              <a:cxn ang="T147">
                                <a:pos x="T82" y="T83"/>
                              </a:cxn>
                              <a:cxn ang="T148">
                                <a:pos x="T84" y="T85"/>
                              </a:cxn>
                              <a:cxn ang="T149">
                                <a:pos x="T86" y="T87"/>
                              </a:cxn>
                              <a:cxn ang="T150">
                                <a:pos x="T88" y="T89"/>
                              </a:cxn>
                              <a:cxn ang="T151">
                                <a:pos x="T90" y="T91"/>
                              </a:cxn>
                              <a:cxn ang="T152">
                                <a:pos x="T92" y="T93"/>
                              </a:cxn>
                              <a:cxn ang="T153">
                                <a:pos x="T94" y="T95"/>
                              </a:cxn>
                              <a:cxn ang="T154">
                                <a:pos x="T96" y="T97"/>
                              </a:cxn>
                              <a:cxn ang="T155">
                                <a:pos x="T98" y="T99"/>
                              </a:cxn>
                              <a:cxn ang="T156">
                                <a:pos x="T100" y="T101"/>
                              </a:cxn>
                              <a:cxn ang="T157">
                                <a:pos x="T102" y="T103"/>
                              </a:cxn>
                              <a:cxn ang="T158">
                                <a:pos x="T104" y="T105"/>
                              </a:cxn>
                            </a:cxnLst>
                            <a:rect l="T159" t="T160" r="T161" b="T162"/>
                            <a:pathLst>
                              <a:path w="7652" h="11636">
                                <a:moveTo>
                                  <a:pt x="7473" y="4604"/>
                                </a:moveTo>
                                <a:lnTo>
                                  <a:pt x="7473" y="4617"/>
                                </a:lnTo>
                                <a:lnTo>
                                  <a:pt x="7457" y="4692"/>
                                </a:lnTo>
                                <a:lnTo>
                                  <a:pt x="7415" y="4758"/>
                                </a:lnTo>
                                <a:lnTo>
                                  <a:pt x="7351" y="4823"/>
                                </a:lnTo>
                                <a:lnTo>
                                  <a:pt x="7285" y="4884"/>
                                </a:lnTo>
                                <a:lnTo>
                                  <a:pt x="7185" y="4944"/>
                                </a:lnTo>
                                <a:lnTo>
                                  <a:pt x="7072" y="4995"/>
                                </a:lnTo>
                                <a:lnTo>
                                  <a:pt x="6943" y="5026"/>
                                </a:lnTo>
                                <a:lnTo>
                                  <a:pt x="6812" y="5067"/>
                                </a:lnTo>
                                <a:lnTo>
                                  <a:pt x="6670" y="5087"/>
                                </a:lnTo>
                                <a:lnTo>
                                  <a:pt x="6516" y="5101"/>
                                </a:lnTo>
                                <a:lnTo>
                                  <a:pt x="6356" y="5101"/>
                                </a:lnTo>
                                <a:lnTo>
                                  <a:pt x="6201" y="5098"/>
                                </a:lnTo>
                                <a:lnTo>
                                  <a:pt x="6052" y="5080"/>
                                </a:lnTo>
                                <a:lnTo>
                                  <a:pt x="5905" y="5053"/>
                                </a:lnTo>
                                <a:lnTo>
                                  <a:pt x="5776" y="5021"/>
                                </a:lnTo>
                                <a:lnTo>
                                  <a:pt x="5655" y="4971"/>
                                </a:lnTo>
                                <a:lnTo>
                                  <a:pt x="5548" y="4932"/>
                                </a:lnTo>
                                <a:lnTo>
                                  <a:pt x="5453" y="4864"/>
                                </a:lnTo>
                                <a:lnTo>
                                  <a:pt x="5388" y="4806"/>
                                </a:lnTo>
                                <a:lnTo>
                                  <a:pt x="5335" y="4742"/>
                                </a:lnTo>
                                <a:lnTo>
                                  <a:pt x="5304" y="4670"/>
                                </a:lnTo>
                                <a:lnTo>
                                  <a:pt x="5295" y="4604"/>
                                </a:lnTo>
                                <a:lnTo>
                                  <a:pt x="5277" y="4447"/>
                                </a:lnTo>
                                <a:lnTo>
                                  <a:pt x="5277" y="1446"/>
                                </a:lnTo>
                                <a:lnTo>
                                  <a:pt x="5099" y="1446"/>
                                </a:lnTo>
                                <a:lnTo>
                                  <a:pt x="5099" y="749"/>
                                </a:lnTo>
                                <a:lnTo>
                                  <a:pt x="4913" y="749"/>
                                </a:lnTo>
                                <a:lnTo>
                                  <a:pt x="4913" y="3792"/>
                                </a:lnTo>
                                <a:lnTo>
                                  <a:pt x="4911" y="3882"/>
                                </a:lnTo>
                                <a:lnTo>
                                  <a:pt x="4911" y="3912"/>
                                </a:lnTo>
                                <a:lnTo>
                                  <a:pt x="4889" y="3980"/>
                                </a:lnTo>
                                <a:lnTo>
                                  <a:pt x="4854" y="4045"/>
                                </a:lnTo>
                                <a:lnTo>
                                  <a:pt x="4796" y="4109"/>
                                </a:lnTo>
                                <a:lnTo>
                                  <a:pt x="4719" y="4172"/>
                                </a:lnTo>
                                <a:lnTo>
                                  <a:pt x="4612" y="4221"/>
                                </a:lnTo>
                                <a:lnTo>
                                  <a:pt x="4505" y="4268"/>
                                </a:lnTo>
                                <a:lnTo>
                                  <a:pt x="4371" y="4309"/>
                                </a:lnTo>
                                <a:lnTo>
                                  <a:pt x="4236" y="4332"/>
                                </a:lnTo>
                                <a:lnTo>
                                  <a:pt x="4083" y="4359"/>
                                </a:lnTo>
                                <a:lnTo>
                                  <a:pt x="3925" y="4370"/>
                                </a:lnTo>
                                <a:lnTo>
                                  <a:pt x="3780" y="4370"/>
                                </a:lnTo>
                                <a:lnTo>
                                  <a:pt x="3621" y="4367"/>
                                </a:lnTo>
                                <a:lnTo>
                                  <a:pt x="3471" y="4352"/>
                                </a:lnTo>
                                <a:lnTo>
                                  <a:pt x="3333" y="4318"/>
                                </a:lnTo>
                                <a:lnTo>
                                  <a:pt x="3190" y="4291"/>
                                </a:lnTo>
                                <a:lnTo>
                                  <a:pt x="3065" y="4252"/>
                                </a:lnTo>
                                <a:lnTo>
                                  <a:pt x="2965" y="4195"/>
                                </a:lnTo>
                                <a:lnTo>
                                  <a:pt x="2880" y="4142"/>
                                </a:lnTo>
                                <a:lnTo>
                                  <a:pt x="2803" y="4082"/>
                                </a:lnTo>
                                <a:lnTo>
                                  <a:pt x="2750" y="4018"/>
                                </a:lnTo>
                                <a:lnTo>
                                  <a:pt x="2722" y="3946"/>
                                </a:lnTo>
                                <a:lnTo>
                                  <a:pt x="2715" y="3882"/>
                                </a:lnTo>
                                <a:lnTo>
                                  <a:pt x="2732" y="3792"/>
                                </a:lnTo>
                                <a:lnTo>
                                  <a:pt x="2732" y="749"/>
                                </a:lnTo>
                                <a:lnTo>
                                  <a:pt x="2553" y="749"/>
                                </a:lnTo>
                                <a:lnTo>
                                  <a:pt x="2553" y="0"/>
                                </a:lnTo>
                                <a:lnTo>
                                  <a:pt x="2363" y="0"/>
                                </a:lnTo>
                                <a:lnTo>
                                  <a:pt x="2363" y="3043"/>
                                </a:lnTo>
                                <a:lnTo>
                                  <a:pt x="2367" y="3161"/>
                                </a:lnTo>
                                <a:lnTo>
                                  <a:pt x="2363" y="3192"/>
                                </a:lnTo>
                                <a:lnTo>
                                  <a:pt x="2344" y="3265"/>
                                </a:lnTo>
                                <a:lnTo>
                                  <a:pt x="2310" y="3330"/>
                                </a:lnTo>
                                <a:lnTo>
                                  <a:pt x="2251" y="3392"/>
                                </a:lnTo>
                                <a:lnTo>
                                  <a:pt x="2169" y="3453"/>
                                </a:lnTo>
                                <a:lnTo>
                                  <a:pt x="2067" y="3506"/>
                                </a:lnTo>
                                <a:lnTo>
                                  <a:pt x="1956" y="3544"/>
                                </a:lnTo>
                                <a:lnTo>
                                  <a:pt x="1825" y="3591"/>
                                </a:lnTo>
                                <a:lnTo>
                                  <a:pt x="1690" y="3621"/>
                                </a:lnTo>
                                <a:lnTo>
                                  <a:pt x="1537" y="3639"/>
                                </a:lnTo>
                                <a:lnTo>
                                  <a:pt x="1390" y="3651"/>
                                </a:lnTo>
                                <a:lnTo>
                                  <a:pt x="1230" y="3655"/>
                                </a:lnTo>
                                <a:lnTo>
                                  <a:pt x="1076" y="3651"/>
                                </a:lnTo>
                                <a:lnTo>
                                  <a:pt x="927" y="3635"/>
                                </a:lnTo>
                                <a:lnTo>
                                  <a:pt x="784" y="3612"/>
                                </a:lnTo>
                                <a:lnTo>
                                  <a:pt x="650" y="3571"/>
                                </a:lnTo>
                                <a:lnTo>
                                  <a:pt x="526" y="3530"/>
                                </a:lnTo>
                                <a:lnTo>
                                  <a:pt x="415" y="3483"/>
                                </a:lnTo>
                                <a:lnTo>
                                  <a:pt x="328" y="3429"/>
                                </a:lnTo>
                                <a:lnTo>
                                  <a:pt x="251" y="3353"/>
                                </a:lnTo>
                                <a:lnTo>
                                  <a:pt x="205" y="3299"/>
                                </a:lnTo>
                                <a:lnTo>
                                  <a:pt x="174" y="3233"/>
                                </a:lnTo>
                                <a:lnTo>
                                  <a:pt x="173" y="3161"/>
                                </a:lnTo>
                                <a:lnTo>
                                  <a:pt x="173" y="27"/>
                                </a:lnTo>
                                <a:lnTo>
                                  <a:pt x="0" y="27"/>
                                </a:lnTo>
                                <a:lnTo>
                                  <a:pt x="0" y="11053"/>
                                </a:lnTo>
                                <a:lnTo>
                                  <a:pt x="0" y="11125"/>
                                </a:lnTo>
                                <a:lnTo>
                                  <a:pt x="35" y="11199"/>
                                </a:lnTo>
                                <a:lnTo>
                                  <a:pt x="81" y="11271"/>
                                </a:lnTo>
                                <a:lnTo>
                                  <a:pt x="151" y="11341"/>
                                </a:lnTo>
                                <a:lnTo>
                                  <a:pt x="243" y="11402"/>
                                </a:lnTo>
                                <a:lnTo>
                                  <a:pt x="354" y="11459"/>
                                </a:lnTo>
                                <a:lnTo>
                                  <a:pt x="480" y="11513"/>
                                </a:lnTo>
                                <a:lnTo>
                                  <a:pt x="614" y="11559"/>
                                </a:lnTo>
                                <a:lnTo>
                                  <a:pt x="766" y="11585"/>
                                </a:lnTo>
                                <a:lnTo>
                                  <a:pt x="923" y="11612"/>
                                </a:lnTo>
                                <a:lnTo>
                                  <a:pt x="1086" y="11632"/>
                                </a:lnTo>
                                <a:lnTo>
                                  <a:pt x="1258" y="11636"/>
                                </a:lnTo>
                                <a:lnTo>
                                  <a:pt x="1421" y="11632"/>
                                </a:lnTo>
                                <a:lnTo>
                                  <a:pt x="1582" y="11616"/>
                                </a:lnTo>
                                <a:lnTo>
                                  <a:pt x="1748" y="11593"/>
                                </a:lnTo>
                                <a:lnTo>
                                  <a:pt x="1893" y="11562"/>
                                </a:lnTo>
                                <a:lnTo>
                                  <a:pt x="2036" y="11524"/>
                                </a:lnTo>
                                <a:lnTo>
                                  <a:pt x="2162" y="11473"/>
                                </a:lnTo>
                                <a:lnTo>
                                  <a:pt x="2277" y="11423"/>
                                </a:lnTo>
                                <a:lnTo>
                                  <a:pt x="2367" y="11348"/>
                                </a:lnTo>
                                <a:lnTo>
                                  <a:pt x="2442" y="11283"/>
                                </a:lnTo>
                                <a:lnTo>
                                  <a:pt x="2492" y="11210"/>
                                </a:lnTo>
                                <a:lnTo>
                                  <a:pt x="2577" y="11199"/>
                                </a:lnTo>
                                <a:lnTo>
                                  <a:pt x="2630" y="11271"/>
                                </a:lnTo>
                                <a:lnTo>
                                  <a:pt x="2700" y="11341"/>
                                </a:lnTo>
                                <a:lnTo>
                                  <a:pt x="2793" y="11402"/>
                                </a:lnTo>
                                <a:lnTo>
                                  <a:pt x="2900" y="11459"/>
                                </a:lnTo>
                                <a:lnTo>
                                  <a:pt x="3026" y="11513"/>
                                </a:lnTo>
                                <a:lnTo>
                                  <a:pt x="3167" y="11559"/>
                                </a:lnTo>
                                <a:lnTo>
                                  <a:pt x="3311" y="11585"/>
                                </a:lnTo>
                                <a:lnTo>
                                  <a:pt x="3471" y="11612"/>
                                </a:lnTo>
                                <a:lnTo>
                                  <a:pt x="3629" y="11632"/>
                                </a:lnTo>
                                <a:lnTo>
                                  <a:pt x="3794" y="11636"/>
                                </a:lnTo>
                                <a:lnTo>
                                  <a:pt x="3966" y="11632"/>
                                </a:lnTo>
                                <a:lnTo>
                                  <a:pt x="4128" y="11616"/>
                                </a:lnTo>
                                <a:lnTo>
                                  <a:pt x="4290" y="11593"/>
                                </a:lnTo>
                                <a:lnTo>
                                  <a:pt x="4439" y="11562"/>
                                </a:lnTo>
                                <a:lnTo>
                                  <a:pt x="4580" y="11524"/>
                                </a:lnTo>
                                <a:lnTo>
                                  <a:pt x="4700" y="11473"/>
                                </a:lnTo>
                                <a:lnTo>
                                  <a:pt x="4819" y="11423"/>
                                </a:lnTo>
                                <a:lnTo>
                                  <a:pt x="4911" y="11348"/>
                                </a:lnTo>
                                <a:lnTo>
                                  <a:pt x="4991" y="11283"/>
                                </a:lnTo>
                                <a:lnTo>
                                  <a:pt x="5042" y="11210"/>
                                </a:lnTo>
                                <a:lnTo>
                                  <a:pt x="5122" y="11199"/>
                                </a:lnTo>
                                <a:lnTo>
                                  <a:pt x="5176" y="11271"/>
                                </a:lnTo>
                                <a:lnTo>
                                  <a:pt x="5238" y="11341"/>
                                </a:lnTo>
                                <a:lnTo>
                                  <a:pt x="5335" y="11402"/>
                                </a:lnTo>
                                <a:lnTo>
                                  <a:pt x="5446" y="11459"/>
                                </a:lnTo>
                                <a:lnTo>
                                  <a:pt x="5575" y="11513"/>
                                </a:lnTo>
                                <a:lnTo>
                                  <a:pt x="5714" y="11559"/>
                                </a:lnTo>
                                <a:lnTo>
                                  <a:pt x="5854" y="11585"/>
                                </a:lnTo>
                                <a:lnTo>
                                  <a:pt x="6013" y="11612"/>
                                </a:lnTo>
                                <a:lnTo>
                                  <a:pt x="6171" y="11632"/>
                                </a:lnTo>
                                <a:lnTo>
                                  <a:pt x="6347" y="11636"/>
                                </a:lnTo>
                                <a:lnTo>
                                  <a:pt x="6516" y="11632"/>
                                </a:lnTo>
                                <a:lnTo>
                                  <a:pt x="6680" y="11616"/>
                                </a:lnTo>
                                <a:lnTo>
                                  <a:pt x="6839" y="11593"/>
                                </a:lnTo>
                                <a:lnTo>
                                  <a:pt x="6993" y="11562"/>
                                </a:lnTo>
                                <a:lnTo>
                                  <a:pt x="7128" y="11524"/>
                                </a:lnTo>
                                <a:lnTo>
                                  <a:pt x="7250" y="11473"/>
                                </a:lnTo>
                                <a:lnTo>
                                  <a:pt x="7365" y="11423"/>
                                </a:lnTo>
                                <a:lnTo>
                                  <a:pt x="7457" y="11348"/>
                                </a:lnTo>
                                <a:lnTo>
                                  <a:pt x="7530" y="11283"/>
                                </a:lnTo>
                                <a:lnTo>
                                  <a:pt x="7587" y="11210"/>
                                </a:lnTo>
                                <a:lnTo>
                                  <a:pt x="7621" y="11138"/>
                                </a:lnTo>
                                <a:lnTo>
                                  <a:pt x="7634" y="11067"/>
                                </a:lnTo>
                                <a:lnTo>
                                  <a:pt x="7634" y="11053"/>
                                </a:lnTo>
                                <a:lnTo>
                                  <a:pt x="7652" y="10915"/>
                                </a:lnTo>
                                <a:lnTo>
                                  <a:pt x="7652" y="1446"/>
                                </a:lnTo>
                                <a:lnTo>
                                  <a:pt x="7473" y="1446"/>
                                </a:lnTo>
                                <a:lnTo>
                                  <a:pt x="7473" y="4447"/>
                                </a:lnTo>
                                <a:lnTo>
                                  <a:pt x="7473" y="4604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206" name="Text Box 6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47" y="3858"/>
                          <a:ext cx="430" cy="174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en-US" sz="1200" b="1" dirty="0" err="1">
                              <a:cs typeface="Arial" charset="0"/>
                            </a:rPr>
                            <a:t>Pustaka</a:t>
                          </a:r>
                          <a:endParaRPr lang="en-US" sz="1200" b="1" dirty="0"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22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15181" y="5709268"/>
                        <a:ext cx="417513" cy="803468"/>
                        <a:chOff x="3001" y="3528"/>
                        <a:chExt cx="263" cy="506"/>
                      </a:xfrm>
                      <a:noFill/>
                    </p:grpSpPr>
                    <p:grpSp>
                      <p:nvGrpSpPr>
                        <p:cNvPr id="225" name="Group 6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029" y="3528"/>
                          <a:ext cx="235" cy="315"/>
                          <a:chOff x="2090" y="1180"/>
                          <a:chExt cx="1578" cy="2236"/>
                        </a:xfrm>
                        <a:grpFill/>
                      </p:grpSpPr>
                      <p:sp>
                        <p:nvSpPr>
                          <p:cNvPr id="1103" name="Freeform 6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2826" y="1668"/>
                            <a:ext cx="653" cy="1505"/>
                          </a:xfrm>
                          <a:custGeom>
                            <a:avLst/>
                            <a:gdLst>
                              <a:gd name="T0" fmla="*/ 0 w 1307"/>
                              <a:gd name="T1" fmla="*/ 1 h 3010"/>
                              <a:gd name="T2" fmla="*/ 0 w 1307"/>
                              <a:gd name="T3" fmla="*/ 1 h 3010"/>
                              <a:gd name="T4" fmla="*/ 0 w 1307"/>
                              <a:gd name="T5" fmla="*/ 1 h 3010"/>
                              <a:gd name="T6" fmla="*/ 0 w 1307"/>
                              <a:gd name="T7" fmla="*/ 1 h 3010"/>
                              <a:gd name="T8" fmla="*/ 0 w 1307"/>
                              <a:gd name="T9" fmla="*/ 1 h 3010"/>
                              <a:gd name="T10" fmla="*/ 0 w 1307"/>
                              <a:gd name="T11" fmla="*/ 0 h 3010"/>
                              <a:gd name="T12" fmla="*/ 0 w 1307"/>
                              <a:gd name="T13" fmla="*/ 1 h 3010"/>
                              <a:gd name="T14" fmla="*/ 0 w 1307"/>
                              <a:gd name="T15" fmla="*/ 1 h 3010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w 1307"/>
                              <a:gd name="T25" fmla="*/ 0 h 3010"/>
                              <a:gd name="T26" fmla="*/ 1307 w 1307"/>
                              <a:gd name="T27" fmla="*/ 3010 h 3010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T24" t="T25" r="T26" b="T27"/>
                            <a:pathLst>
                              <a:path w="1307" h="3010">
                                <a:moveTo>
                                  <a:pt x="707" y="1346"/>
                                </a:moveTo>
                                <a:lnTo>
                                  <a:pt x="707" y="2408"/>
                                </a:lnTo>
                                <a:lnTo>
                                  <a:pt x="494" y="3010"/>
                                </a:lnTo>
                                <a:lnTo>
                                  <a:pt x="1307" y="3010"/>
                                </a:lnTo>
                                <a:lnTo>
                                  <a:pt x="1307" y="462"/>
                                </a:lnTo>
                                <a:lnTo>
                                  <a:pt x="458" y="0"/>
                                </a:lnTo>
                                <a:lnTo>
                                  <a:pt x="0" y="920"/>
                                </a:lnTo>
                                <a:lnTo>
                                  <a:pt x="707" y="1346"/>
                                </a:lnTo>
                                <a:close/>
                              </a:path>
                            </a:pathLst>
                          </a:custGeom>
                          <a:grp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pPr>
                              <a:defRPr/>
                            </a:pPr>
                            <a:endParaRPr lang="en-US"/>
                          </a:p>
                        </p:txBody>
                      </p:sp>
                      <p:grpSp>
                        <p:nvGrpSpPr>
                          <p:cNvPr id="226" name="Group 6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208" y="2315"/>
                            <a:ext cx="971" cy="806"/>
                            <a:chOff x="2208" y="2315"/>
                            <a:chExt cx="971" cy="806"/>
                          </a:xfrm>
                          <a:grpFill/>
                        </p:grpSpPr>
                        <p:grpSp>
                          <p:nvGrpSpPr>
                            <p:cNvPr id="228" name="Group 6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08" y="2500"/>
                              <a:ext cx="636" cy="621"/>
                              <a:chOff x="2208" y="2500"/>
                              <a:chExt cx="636" cy="621"/>
                            </a:xfrm>
                            <a:grpFill/>
                          </p:grpSpPr>
                          <p:sp>
                            <p:nvSpPr>
                              <p:cNvPr id="1203" name="Freeform 6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08" y="2500"/>
                                <a:ext cx="636" cy="621"/>
                              </a:xfrm>
                              <a:custGeom>
                                <a:avLst/>
                                <a:gdLst>
                                  <a:gd name="T0" fmla="*/ 1 w 1270"/>
                                  <a:gd name="T1" fmla="*/ 1 h 1241"/>
                                  <a:gd name="T2" fmla="*/ 1 w 1270"/>
                                  <a:gd name="T3" fmla="*/ 1 h 1241"/>
                                  <a:gd name="T4" fmla="*/ 1 w 1270"/>
                                  <a:gd name="T5" fmla="*/ 1 h 1241"/>
                                  <a:gd name="T6" fmla="*/ 1 w 1270"/>
                                  <a:gd name="T7" fmla="*/ 1 h 1241"/>
                                  <a:gd name="T8" fmla="*/ 1 w 1270"/>
                                  <a:gd name="T9" fmla="*/ 1 h 1241"/>
                                  <a:gd name="T10" fmla="*/ 1 w 1270"/>
                                  <a:gd name="T11" fmla="*/ 1 h 1241"/>
                                  <a:gd name="T12" fmla="*/ 1 w 1270"/>
                                  <a:gd name="T13" fmla="*/ 1 h 1241"/>
                                  <a:gd name="T14" fmla="*/ 1 w 1270"/>
                                  <a:gd name="T15" fmla="*/ 1 h 1241"/>
                                  <a:gd name="T16" fmla="*/ 1 w 1270"/>
                                  <a:gd name="T17" fmla="*/ 0 h 1241"/>
                                  <a:gd name="T18" fmla="*/ 1 w 1270"/>
                                  <a:gd name="T19" fmla="*/ 1 h 1241"/>
                                  <a:gd name="T20" fmla="*/ 1 w 1270"/>
                                  <a:gd name="T21" fmla="*/ 1 h 1241"/>
                                  <a:gd name="T22" fmla="*/ 1 w 1270"/>
                                  <a:gd name="T23" fmla="*/ 1 h 1241"/>
                                  <a:gd name="T24" fmla="*/ 1 w 1270"/>
                                  <a:gd name="T25" fmla="*/ 1 h 1241"/>
                                  <a:gd name="T26" fmla="*/ 1 w 1270"/>
                                  <a:gd name="T27" fmla="*/ 1 h 1241"/>
                                  <a:gd name="T28" fmla="*/ 1 w 1270"/>
                                  <a:gd name="T29" fmla="*/ 1 h 1241"/>
                                  <a:gd name="T30" fmla="*/ 1 w 1270"/>
                                  <a:gd name="T31" fmla="*/ 1 h 1241"/>
                                  <a:gd name="T32" fmla="*/ 0 w 1270"/>
                                  <a:gd name="T33" fmla="*/ 1 h 1241"/>
                                  <a:gd name="T34" fmla="*/ 1 w 1270"/>
                                  <a:gd name="T35" fmla="*/ 1 h 1241"/>
                                  <a:gd name="T36" fmla="*/ 0 60000 65536"/>
                                  <a:gd name="T37" fmla="*/ 0 60000 65536"/>
                                  <a:gd name="T38" fmla="*/ 0 60000 65536"/>
                                  <a:gd name="T39" fmla="*/ 0 60000 65536"/>
                                  <a:gd name="T40" fmla="*/ 0 60000 65536"/>
                                  <a:gd name="T41" fmla="*/ 0 60000 65536"/>
                                  <a:gd name="T42" fmla="*/ 0 60000 65536"/>
                                  <a:gd name="T43" fmla="*/ 0 60000 65536"/>
                                  <a:gd name="T44" fmla="*/ 0 60000 65536"/>
                                  <a:gd name="T45" fmla="*/ 0 60000 65536"/>
                                  <a:gd name="T46" fmla="*/ 0 60000 65536"/>
                                  <a:gd name="T47" fmla="*/ 0 60000 65536"/>
                                  <a:gd name="T48" fmla="*/ 0 60000 65536"/>
                                  <a:gd name="T49" fmla="*/ 0 60000 65536"/>
                                  <a:gd name="T50" fmla="*/ 0 60000 65536"/>
                                  <a:gd name="T51" fmla="*/ 0 60000 65536"/>
                                  <a:gd name="T52" fmla="*/ 0 60000 65536"/>
                                  <a:gd name="T53" fmla="*/ 0 60000 65536"/>
                                  <a:gd name="T54" fmla="*/ 0 w 1270"/>
                                  <a:gd name="T55" fmla="*/ 0 h 1241"/>
                                  <a:gd name="T56" fmla="*/ 1270 w 1270"/>
                                  <a:gd name="T57" fmla="*/ 1241 h 1241"/>
                                </a:gdLst>
                                <a:ahLst/>
                                <a:cxnLst>
                                  <a:cxn ang="T36">
                                    <a:pos x="T0" y="T1"/>
                                  </a:cxn>
                                  <a:cxn ang="T37">
                                    <a:pos x="T2" y="T3"/>
                                  </a:cxn>
                                  <a:cxn ang="T38">
                                    <a:pos x="T4" y="T5"/>
                                  </a:cxn>
                                  <a:cxn ang="T39">
                                    <a:pos x="T6" y="T7"/>
                                  </a:cxn>
                                  <a:cxn ang="T40">
                                    <a:pos x="T8" y="T9"/>
                                  </a:cxn>
                                  <a:cxn ang="T41">
                                    <a:pos x="T10" y="T11"/>
                                  </a:cxn>
                                  <a:cxn ang="T42">
                                    <a:pos x="T12" y="T13"/>
                                  </a:cxn>
                                  <a:cxn ang="T43">
                                    <a:pos x="T14" y="T15"/>
                                  </a:cxn>
                                  <a:cxn ang="T44">
                                    <a:pos x="T16" y="T17"/>
                                  </a:cxn>
                                  <a:cxn ang="T45">
                                    <a:pos x="T18" y="T19"/>
                                  </a:cxn>
                                  <a:cxn ang="T46">
                                    <a:pos x="T20" y="T21"/>
                                  </a:cxn>
                                  <a:cxn ang="T47">
                                    <a:pos x="T22" y="T23"/>
                                  </a:cxn>
                                  <a:cxn ang="T48">
                                    <a:pos x="T24" y="T25"/>
                                  </a:cxn>
                                  <a:cxn ang="T49">
                                    <a:pos x="T26" y="T27"/>
                                  </a:cxn>
                                  <a:cxn ang="T50">
                                    <a:pos x="T28" y="T29"/>
                                  </a:cxn>
                                  <a:cxn ang="T51">
                                    <a:pos x="T30" y="T31"/>
                                  </a:cxn>
                                  <a:cxn ang="T52">
                                    <a:pos x="T32" y="T33"/>
                                  </a:cxn>
                                  <a:cxn ang="T53">
                                    <a:pos x="T34" y="T35"/>
                                  </a:cxn>
                                </a:cxnLst>
                                <a:rect l="T54" t="T55" r="T56" b="T57"/>
                                <a:pathLst>
                                  <a:path w="1270" h="1241">
                                    <a:moveTo>
                                      <a:pt x="42" y="574"/>
                                    </a:moveTo>
                                    <a:lnTo>
                                      <a:pt x="669" y="889"/>
                                    </a:lnTo>
                                    <a:lnTo>
                                      <a:pt x="635" y="956"/>
                                    </a:lnTo>
                                    <a:lnTo>
                                      <a:pt x="740" y="1100"/>
                                    </a:lnTo>
                                    <a:lnTo>
                                      <a:pt x="954" y="639"/>
                                    </a:lnTo>
                                    <a:lnTo>
                                      <a:pt x="989" y="462"/>
                                    </a:lnTo>
                                    <a:lnTo>
                                      <a:pt x="908" y="514"/>
                                    </a:lnTo>
                                    <a:lnTo>
                                      <a:pt x="177" y="141"/>
                                    </a:lnTo>
                                    <a:lnTo>
                                      <a:pt x="247" y="0"/>
                                    </a:lnTo>
                                    <a:lnTo>
                                      <a:pt x="1095" y="390"/>
                                    </a:lnTo>
                                    <a:lnTo>
                                      <a:pt x="1129" y="321"/>
                                    </a:lnTo>
                                    <a:lnTo>
                                      <a:pt x="1270" y="390"/>
                                    </a:lnTo>
                                    <a:lnTo>
                                      <a:pt x="1200" y="568"/>
                                    </a:lnTo>
                                    <a:lnTo>
                                      <a:pt x="1023" y="709"/>
                                    </a:lnTo>
                                    <a:lnTo>
                                      <a:pt x="774" y="1241"/>
                                    </a:lnTo>
                                    <a:lnTo>
                                      <a:pt x="424" y="1030"/>
                                    </a:lnTo>
                                    <a:lnTo>
                                      <a:pt x="0" y="673"/>
                                    </a:lnTo>
                                    <a:lnTo>
                                      <a:pt x="42" y="574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04" name="Freeform 6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13" y="2786"/>
                                <a:ext cx="331" cy="194"/>
                              </a:xfrm>
                              <a:custGeom>
                                <a:avLst/>
                                <a:gdLst>
                                  <a:gd name="T0" fmla="*/ 1 w 661"/>
                                  <a:gd name="T1" fmla="*/ 0 h 388"/>
                                  <a:gd name="T2" fmla="*/ 1 w 661"/>
                                  <a:gd name="T3" fmla="*/ 1 h 388"/>
                                  <a:gd name="T4" fmla="*/ 1 w 661"/>
                                  <a:gd name="T5" fmla="*/ 1 h 388"/>
                                  <a:gd name="T6" fmla="*/ 0 w 661"/>
                                  <a:gd name="T7" fmla="*/ 1 h 388"/>
                                  <a:gd name="T8" fmla="*/ 1 w 661"/>
                                  <a:gd name="T9" fmla="*/ 0 h 388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661"/>
                                  <a:gd name="T16" fmla="*/ 0 h 388"/>
                                  <a:gd name="T17" fmla="*/ 661 w 661"/>
                                  <a:gd name="T18" fmla="*/ 388 h 388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661" h="388">
                                    <a:moveTo>
                                      <a:pt x="32" y="0"/>
                                    </a:moveTo>
                                    <a:lnTo>
                                      <a:pt x="661" y="317"/>
                                    </a:lnTo>
                                    <a:lnTo>
                                      <a:pt x="625" y="388"/>
                                    </a:lnTo>
                                    <a:lnTo>
                                      <a:pt x="0" y="73"/>
                                    </a:lnTo>
                                    <a:lnTo>
                                      <a:pt x="32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29" name="Group 6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261" y="2315"/>
                              <a:ext cx="918" cy="345"/>
                              <a:chOff x="2261" y="2315"/>
                              <a:chExt cx="918" cy="345"/>
                            </a:xfrm>
                            <a:grpFill/>
                          </p:grpSpPr>
                          <p:sp>
                            <p:nvSpPr>
                              <p:cNvPr id="1201" name="Freeform 7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261" y="2315"/>
                                <a:ext cx="918" cy="345"/>
                              </a:xfrm>
                              <a:custGeom>
                                <a:avLst/>
                                <a:gdLst>
                                  <a:gd name="T0" fmla="*/ 1 w 1836"/>
                                  <a:gd name="T1" fmla="*/ 0 h 691"/>
                                  <a:gd name="T2" fmla="*/ 1 w 1836"/>
                                  <a:gd name="T3" fmla="*/ 0 h 691"/>
                                  <a:gd name="T4" fmla="*/ 1 w 1836"/>
                                  <a:gd name="T5" fmla="*/ 0 h 691"/>
                                  <a:gd name="T6" fmla="*/ 1 w 1836"/>
                                  <a:gd name="T7" fmla="*/ 0 h 691"/>
                                  <a:gd name="T8" fmla="*/ 1 w 1836"/>
                                  <a:gd name="T9" fmla="*/ 0 h 691"/>
                                  <a:gd name="T10" fmla="*/ 0 w 1836"/>
                                  <a:gd name="T11" fmla="*/ 0 h 691"/>
                                  <a:gd name="T12" fmla="*/ 1 w 1836"/>
                                  <a:gd name="T13" fmla="*/ 0 h 691"/>
                                  <a:gd name="T14" fmla="*/ 0 60000 65536"/>
                                  <a:gd name="T15" fmla="*/ 0 60000 65536"/>
                                  <a:gd name="T16" fmla="*/ 0 60000 65536"/>
                                  <a:gd name="T17" fmla="*/ 0 60000 65536"/>
                                  <a:gd name="T18" fmla="*/ 0 60000 65536"/>
                                  <a:gd name="T19" fmla="*/ 0 60000 65536"/>
                                  <a:gd name="T20" fmla="*/ 0 60000 65536"/>
                                  <a:gd name="T21" fmla="*/ 0 w 1836"/>
                                  <a:gd name="T22" fmla="*/ 0 h 691"/>
                                  <a:gd name="T23" fmla="*/ 1836 w 1836"/>
                                  <a:gd name="T24" fmla="*/ 691 h 691"/>
                                </a:gdLst>
                                <a:ahLst/>
                                <a:cxnLst>
                                  <a:cxn ang="T14">
                                    <a:pos x="T0" y="T1"/>
                                  </a:cxn>
                                  <a:cxn ang="T15">
                                    <a:pos x="T2" y="T3"/>
                                  </a:cxn>
                                  <a:cxn ang="T16">
                                    <a:pos x="T4" y="T5"/>
                                  </a:cxn>
                                  <a:cxn ang="T17">
                                    <a:pos x="T6" y="T7"/>
                                  </a:cxn>
                                  <a:cxn ang="T18">
                                    <a:pos x="T8" y="T9"/>
                                  </a:cxn>
                                  <a:cxn ang="T19">
                                    <a:pos x="T10" y="T11"/>
                                  </a:cxn>
                                  <a:cxn ang="T20">
                                    <a:pos x="T12" y="T13"/>
                                  </a:cxn>
                                </a:cxnLst>
                                <a:rect l="T21" t="T22" r="T23" b="T24"/>
                                <a:pathLst>
                                  <a:path w="1836" h="691">
                                    <a:moveTo>
                                      <a:pt x="80" y="0"/>
                                    </a:moveTo>
                                    <a:lnTo>
                                      <a:pt x="1173" y="549"/>
                                    </a:lnTo>
                                    <a:lnTo>
                                      <a:pt x="1836" y="549"/>
                                    </a:lnTo>
                                    <a:lnTo>
                                      <a:pt x="1836" y="691"/>
                                    </a:lnTo>
                                    <a:lnTo>
                                      <a:pt x="1042" y="691"/>
                                    </a:lnTo>
                                    <a:lnTo>
                                      <a:pt x="0" y="159"/>
                                    </a:lnTo>
                                    <a:lnTo>
                                      <a:pt x="80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202" name="Line 7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279" y="2377"/>
                                <a:ext cx="537" cy="269"/>
                              </a:xfrm>
                              <a:prstGeom prst="line">
                                <a:avLst/>
                              </a:pr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200" name="Freeform 7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287" y="2421"/>
                              <a:ext cx="495" cy="292"/>
                            </a:xfrm>
                            <a:custGeom>
                              <a:avLst/>
                              <a:gdLst>
                                <a:gd name="T0" fmla="*/ 1 w 990"/>
                                <a:gd name="T1" fmla="*/ 0 h 583"/>
                                <a:gd name="T2" fmla="*/ 0 w 990"/>
                                <a:gd name="T3" fmla="*/ 1 h 583"/>
                                <a:gd name="T4" fmla="*/ 1 w 990"/>
                                <a:gd name="T5" fmla="*/ 1 h 583"/>
                                <a:gd name="T6" fmla="*/ 1 w 990"/>
                                <a:gd name="T7" fmla="*/ 1 h 583"/>
                                <a:gd name="T8" fmla="*/ 1 w 990"/>
                                <a:gd name="T9" fmla="*/ 0 h 583"/>
                                <a:gd name="T10" fmla="*/ 0 60000 65536"/>
                                <a:gd name="T11" fmla="*/ 0 60000 65536"/>
                                <a:gd name="T12" fmla="*/ 0 60000 65536"/>
                                <a:gd name="T13" fmla="*/ 0 60000 65536"/>
                                <a:gd name="T14" fmla="*/ 0 60000 65536"/>
                                <a:gd name="T15" fmla="*/ 0 w 990"/>
                                <a:gd name="T16" fmla="*/ 0 h 583"/>
                                <a:gd name="T17" fmla="*/ 990 w 990"/>
                                <a:gd name="T18" fmla="*/ 583 h 583"/>
                              </a:gdLst>
                              <a:ahLst/>
                              <a:cxnLst>
                                <a:cxn ang="T10">
                                  <a:pos x="T0" y="T1"/>
                                </a:cxn>
                                <a:cxn ang="T11">
                                  <a:pos x="T2" y="T3"/>
                                </a:cxn>
                                <a:cxn ang="T12">
                                  <a:pos x="T4" y="T5"/>
                                </a:cxn>
                                <a:cxn ang="T13">
                                  <a:pos x="T6" y="T7"/>
                                </a:cxn>
                                <a:cxn ang="T14">
                                  <a:pos x="T8" y="T9"/>
                                </a:cxn>
                              </a:cxnLst>
                              <a:rect l="T15" t="T16" r="T17" b="T18"/>
                              <a:pathLst>
                                <a:path w="990" h="583">
                                  <a:moveTo>
                                    <a:pt x="54" y="0"/>
                                  </a:moveTo>
                                  <a:lnTo>
                                    <a:pt x="0" y="113"/>
                                  </a:lnTo>
                                  <a:lnTo>
                                    <a:pt x="938" y="583"/>
                                  </a:lnTo>
                                  <a:lnTo>
                                    <a:pt x="990" y="468"/>
                                  </a:lnTo>
                                  <a:lnTo>
                                    <a:pt x="54" y="0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230" name="Group 7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490" y="1180"/>
                            <a:ext cx="742" cy="1216"/>
                            <a:chOff x="2490" y="1180"/>
                            <a:chExt cx="742" cy="1216"/>
                          </a:xfrm>
                          <a:grpFill/>
                        </p:grpSpPr>
                        <p:sp>
                          <p:nvSpPr>
                            <p:cNvPr id="1109" name="Freeform 7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543" y="2155"/>
                              <a:ext cx="213" cy="189"/>
                            </a:xfrm>
                            <a:custGeom>
                              <a:avLst/>
                              <a:gdLst>
                                <a:gd name="T0" fmla="*/ 1 w 426"/>
                                <a:gd name="T1" fmla="*/ 0 h 376"/>
                                <a:gd name="T2" fmla="*/ 0 w 426"/>
                                <a:gd name="T3" fmla="*/ 1 h 376"/>
                                <a:gd name="T4" fmla="*/ 1 w 426"/>
                                <a:gd name="T5" fmla="*/ 1 h 376"/>
                                <a:gd name="T6" fmla="*/ 1 w 426"/>
                                <a:gd name="T7" fmla="*/ 1 h 376"/>
                                <a:gd name="T8" fmla="*/ 1 w 426"/>
                                <a:gd name="T9" fmla="*/ 0 h 376"/>
                                <a:gd name="T10" fmla="*/ 0 60000 65536"/>
                                <a:gd name="T11" fmla="*/ 0 60000 65536"/>
                                <a:gd name="T12" fmla="*/ 0 60000 65536"/>
                                <a:gd name="T13" fmla="*/ 0 60000 65536"/>
                                <a:gd name="T14" fmla="*/ 0 60000 65536"/>
                                <a:gd name="T15" fmla="*/ 0 w 426"/>
                                <a:gd name="T16" fmla="*/ 0 h 376"/>
                                <a:gd name="T17" fmla="*/ 426 w 426"/>
                                <a:gd name="T18" fmla="*/ 376 h 376"/>
                              </a:gdLst>
                              <a:ahLst/>
                              <a:cxnLst>
                                <a:cxn ang="T10">
                                  <a:pos x="T0" y="T1"/>
                                </a:cxn>
                                <a:cxn ang="T11">
                                  <a:pos x="T2" y="T3"/>
                                </a:cxn>
                                <a:cxn ang="T12">
                                  <a:pos x="T4" y="T5"/>
                                </a:cxn>
                                <a:cxn ang="T13">
                                  <a:pos x="T6" y="T7"/>
                                </a:cxn>
                                <a:cxn ang="T14">
                                  <a:pos x="T8" y="T9"/>
                                </a:cxn>
                              </a:cxnLst>
                              <a:rect l="T15" t="T16" r="T17" b="T18"/>
                              <a:pathLst>
                                <a:path w="426" h="376">
                                  <a:moveTo>
                                    <a:pt x="105" y="0"/>
                                  </a:moveTo>
                                  <a:lnTo>
                                    <a:pt x="0" y="213"/>
                                  </a:lnTo>
                                  <a:lnTo>
                                    <a:pt x="326" y="376"/>
                                  </a:lnTo>
                                  <a:lnTo>
                                    <a:pt x="426" y="177"/>
                                  </a:lnTo>
                                  <a:lnTo>
                                    <a:pt x="105" y="0"/>
                                  </a:lnTo>
                                  <a:close/>
                                </a:path>
                              </a:pathLst>
                            </a:custGeom>
                            <a:grp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231" name="Group 7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614" y="1545"/>
                              <a:ext cx="459" cy="637"/>
                              <a:chOff x="2614" y="1545"/>
                              <a:chExt cx="459" cy="637"/>
                            </a:xfrm>
                            <a:grpFill/>
                          </p:grpSpPr>
                          <p:sp>
                            <p:nvSpPr>
                              <p:cNvPr id="1196" name="Freeform 76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14" y="1545"/>
                                <a:ext cx="459" cy="637"/>
                              </a:xfrm>
                              <a:custGeom>
                                <a:avLst/>
                                <a:gdLst>
                                  <a:gd name="T0" fmla="*/ 1 w 918"/>
                                  <a:gd name="T1" fmla="*/ 0 h 1275"/>
                                  <a:gd name="T2" fmla="*/ 1 w 918"/>
                                  <a:gd name="T3" fmla="*/ 0 h 1275"/>
                                  <a:gd name="T4" fmla="*/ 1 w 918"/>
                                  <a:gd name="T5" fmla="*/ 0 h 1275"/>
                                  <a:gd name="T6" fmla="*/ 0 w 918"/>
                                  <a:gd name="T7" fmla="*/ 0 h 1275"/>
                                  <a:gd name="T8" fmla="*/ 1 w 918"/>
                                  <a:gd name="T9" fmla="*/ 0 h 1275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918"/>
                                  <a:gd name="T16" fmla="*/ 0 h 1275"/>
                                  <a:gd name="T17" fmla="*/ 918 w 918"/>
                                  <a:gd name="T18" fmla="*/ 1275 h 1275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918" h="1275">
                                    <a:moveTo>
                                      <a:pt x="530" y="0"/>
                                    </a:moveTo>
                                    <a:lnTo>
                                      <a:pt x="918" y="211"/>
                                    </a:lnTo>
                                    <a:lnTo>
                                      <a:pt x="390" y="1275"/>
                                    </a:lnTo>
                                    <a:lnTo>
                                      <a:pt x="0" y="1061"/>
                                    </a:lnTo>
                                    <a:lnTo>
                                      <a:pt x="530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97" name="Freeform 7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667" y="1598"/>
                                <a:ext cx="299" cy="531"/>
                              </a:xfrm>
                              <a:custGeom>
                                <a:avLst/>
                                <a:gdLst>
                                  <a:gd name="T0" fmla="*/ 1 w 597"/>
                                  <a:gd name="T1" fmla="*/ 0 h 1062"/>
                                  <a:gd name="T2" fmla="*/ 0 w 597"/>
                                  <a:gd name="T3" fmla="*/ 1 h 1062"/>
                                  <a:gd name="T4" fmla="*/ 1 w 597"/>
                                  <a:gd name="T5" fmla="*/ 1 h 1062"/>
                                  <a:gd name="T6" fmla="*/ 1 w 597"/>
                                  <a:gd name="T7" fmla="*/ 1 h 1062"/>
                                  <a:gd name="T8" fmla="*/ 1 w 597"/>
                                  <a:gd name="T9" fmla="*/ 0 h 1062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597"/>
                                  <a:gd name="T16" fmla="*/ 0 h 1062"/>
                                  <a:gd name="T17" fmla="*/ 597 w 597"/>
                                  <a:gd name="T18" fmla="*/ 1062 h 1062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597" h="1062">
                                    <a:moveTo>
                                      <a:pt x="529" y="0"/>
                                    </a:moveTo>
                                    <a:lnTo>
                                      <a:pt x="0" y="1026"/>
                                    </a:lnTo>
                                    <a:lnTo>
                                      <a:pt x="71" y="1062"/>
                                    </a:lnTo>
                                    <a:lnTo>
                                      <a:pt x="597" y="40"/>
                                    </a:lnTo>
                                    <a:lnTo>
                                      <a:pt x="529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32" name="Group 7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844" y="1180"/>
                              <a:ext cx="388" cy="506"/>
                              <a:chOff x="2844" y="1180"/>
                              <a:chExt cx="388" cy="506"/>
                            </a:xfrm>
                            <a:grpFill/>
                          </p:grpSpPr>
                          <p:sp>
                            <p:nvSpPr>
                              <p:cNvPr id="1147" name="Freeform 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3010" y="1233"/>
                                <a:ext cx="177" cy="223"/>
                              </a:xfrm>
                              <a:custGeom>
                                <a:avLst/>
                                <a:gdLst>
                                  <a:gd name="T0" fmla="*/ 1 w 354"/>
                                  <a:gd name="T1" fmla="*/ 0 h 446"/>
                                  <a:gd name="T2" fmla="*/ 0 w 354"/>
                                  <a:gd name="T3" fmla="*/ 1 h 446"/>
                                  <a:gd name="T4" fmla="*/ 1 w 354"/>
                                  <a:gd name="T5" fmla="*/ 1 h 446"/>
                                  <a:gd name="T6" fmla="*/ 1 w 354"/>
                                  <a:gd name="T7" fmla="*/ 1 h 446"/>
                                  <a:gd name="T8" fmla="*/ 1 w 354"/>
                                  <a:gd name="T9" fmla="*/ 0 h 44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354"/>
                                  <a:gd name="T16" fmla="*/ 0 h 446"/>
                                  <a:gd name="T17" fmla="*/ 354 w 354"/>
                                  <a:gd name="T18" fmla="*/ 446 h 44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354" h="446">
                                    <a:moveTo>
                                      <a:pt x="179" y="0"/>
                                    </a:moveTo>
                                    <a:lnTo>
                                      <a:pt x="0" y="327"/>
                                    </a:lnTo>
                                    <a:lnTo>
                                      <a:pt x="205" y="446"/>
                                    </a:lnTo>
                                    <a:lnTo>
                                      <a:pt x="354" y="88"/>
                                    </a:lnTo>
                                    <a:lnTo>
                                      <a:pt x="179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148" name="Freeform 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936" y="1452"/>
                                <a:ext cx="155" cy="128"/>
                              </a:xfrm>
                              <a:custGeom>
                                <a:avLst/>
                                <a:gdLst>
                                  <a:gd name="T0" fmla="*/ 1 w 309"/>
                                  <a:gd name="T1" fmla="*/ 0 h 255"/>
                                  <a:gd name="T2" fmla="*/ 0 w 309"/>
                                  <a:gd name="T3" fmla="*/ 1 h 255"/>
                                  <a:gd name="T4" fmla="*/ 1 w 309"/>
                                  <a:gd name="T5" fmla="*/ 1 h 255"/>
                                  <a:gd name="T6" fmla="*/ 1 w 309"/>
                                  <a:gd name="T7" fmla="*/ 1 h 255"/>
                                  <a:gd name="T8" fmla="*/ 1 w 309"/>
                                  <a:gd name="T9" fmla="*/ 0 h 255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309"/>
                                  <a:gd name="T16" fmla="*/ 0 h 255"/>
                                  <a:gd name="T17" fmla="*/ 309 w 309"/>
                                  <a:gd name="T18" fmla="*/ 255 h 255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309" h="255">
                                    <a:moveTo>
                                      <a:pt x="66" y="0"/>
                                    </a:moveTo>
                                    <a:lnTo>
                                      <a:pt x="0" y="114"/>
                                    </a:lnTo>
                                    <a:lnTo>
                                      <a:pt x="249" y="255"/>
                                    </a:lnTo>
                                    <a:lnTo>
                                      <a:pt x="309" y="132"/>
                                    </a:lnTo>
                                    <a:lnTo>
                                      <a:pt x="66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234" name="Group 8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844" y="1474"/>
                                <a:ext cx="281" cy="212"/>
                                <a:chOff x="2844" y="1474"/>
                                <a:chExt cx="281" cy="212"/>
                              </a:xfrm>
                              <a:grpFill/>
                            </p:grpSpPr>
                            <p:sp>
                              <p:nvSpPr>
                                <p:cNvPr id="1183" name="Freeform 82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844" y="1474"/>
                                  <a:ext cx="281" cy="212"/>
                                </a:xfrm>
                                <a:custGeom>
                                  <a:avLst/>
                                  <a:gdLst>
                                    <a:gd name="T0" fmla="*/ 0 w 564"/>
                                    <a:gd name="T1" fmla="*/ 0 h 425"/>
                                    <a:gd name="T2" fmla="*/ 0 w 564"/>
                                    <a:gd name="T3" fmla="*/ 0 h 425"/>
                                    <a:gd name="T4" fmla="*/ 0 w 564"/>
                                    <a:gd name="T5" fmla="*/ 0 h 425"/>
                                    <a:gd name="T6" fmla="*/ 0 w 564"/>
                                    <a:gd name="T7" fmla="*/ 0 h 425"/>
                                    <a:gd name="T8" fmla="*/ 0 w 564"/>
                                    <a:gd name="T9" fmla="*/ 0 h 425"/>
                                    <a:gd name="T10" fmla="*/ 0 60000 65536"/>
                                    <a:gd name="T11" fmla="*/ 0 60000 65536"/>
                                    <a:gd name="T12" fmla="*/ 0 60000 65536"/>
                                    <a:gd name="T13" fmla="*/ 0 60000 65536"/>
                                    <a:gd name="T14" fmla="*/ 0 60000 65536"/>
                                    <a:gd name="T15" fmla="*/ 0 w 564"/>
                                    <a:gd name="T16" fmla="*/ 0 h 425"/>
                                    <a:gd name="T17" fmla="*/ 564 w 564"/>
                                    <a:gd name="T18" fmla="*/ 425 h 425"/>
                                  </a:gdLst>
                                  <a:ahLst/>
                                  <a:cxnLst>
                                    <a:cxn ang="T10">
                                      <a:pos x="T0" y="T1"/>
                                    </a:cxn>
                                    <a:cxn ang="T11">
                                      <a:pos x="T2" y="T3"/>
                                    </a:cxn>
                                    <a:cxn ang="T12">
                                      <a:pos x="T4" y="T5"/>
                                    </a:cxn>
                                    <a:cxn ang="T13">
                                      <a:pos x="T6" y="T7"/>
                                    </a:cxn>
                                    <a:cxn ang="T14">
                                      <a:pos x="T8" y="T9"/>
                                    </a:cxn>
                                  </a:cxnLst>
                                  <a:rect l="T15" t="T16" r="T17" b="T18"/>
                                  <a:pathLst>
                                    <a:path w="564" h="425">
                                      <a:moveTo>
                                        <a:pt x="70" y="0"/>
                                      </a:moveTo>
                                      <a:lnTo>
                                        <a:pt x="564" y="283"/>
                                      </a:lnTo>
                                      <a:lnTo>
                                        <a:pt x="494" y="425"/>
                                      </a:lnTo>
                                      <a:lnTo>
                                        <a:pt x="0" y="142"/>
                                      </a:lnTo>
                                      <a:lnTo>
                                        <a:pt x="70" y="0"/>
                                      </a:lnTo>
                                      <a:close/>
                                    </a:path>
                                  </a:pathLst>
                                </a:cu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grpSp>
                              <p:nvGrpSpPr>
                                <p:cNvPr id="235" name="Group 8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857" y="1482"/>
                                  <a:ext cx="257" cy="198"/>
                                  <a:chOff x="2857" y="1482"/>
                                  <a:chExt cx="257" cy="198"/>
                                </a:xfrm>
                                <a:grpFill/>
                              </p:grpSpPr>
                              <p:sp>
                                <p:nvSpPr>
                                  <p:cNvPr id="1185" name="Line 8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857" y="1482"/>
                                    <a:ext cx="33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6" name="Line 8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888" y="1499"/>
                                    <a:ext cx="36" cy="7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7" name="Line 8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79" y="1611"/>
                                    <a:ext cx="35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8" name="Line 8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871" y="1489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9" name="Line 8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11" y="1514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0" name="Line 8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74" y="1549"/>
                                    <a:ext cx="34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1" name="Line 9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66" y="1601"/>
                                    <a:ext cx="34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2" name="Line 9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49" y="1593"/>
                                    <a:ext cx="35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3" name="Line 9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31" y="1582"/>
                                    <a:ext cx="34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4" name="Line 93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10" y="1568"/>
                                    <a:ext cx="34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95" name="Line 9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40" y="1529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39" name="Group 9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933" y="1369"/>
                                <a:ext cx="230" cy="178"/>
                                <a:chOff x="2933" y="1369"/>
                                <a:chExt cx="230" cy="178"/>
                              </a:xfrm>
                              <a:grpFill/>
                            </p:grpSpPr>
                            <p:sp>
                              <p:nvSpPr>
                                <p:cNvPr id="1168" name="Freeform 96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2933" y="1369"/>
                                  <a:ext cx="230" cy="178"/>
                                </a:xfrm>
                                <a:custGeom>
                                  <a:avLst/>
                                  <a:gdLst>
                                    <a:gd name="T0" fmla="*/ 0 w 460"/>
                                    <a:gd name="T1" fmla="*/ 0 h 357"/>
                                    <a:gd name="T2" fmla="*/ 1 w 460"/>
                                    <a:gd name="T3" fmla="*/ 0 h 357"/>
                                    <a:gd name="T4" fmla="*/ 1 w 460"/>
                                    <a:gd name="T5" fmla="*/ 0 h 357"/>
                                    <a:gd name="T6" fmla="*/ 1 w 460"/>
                                    <a:gd name="T7" fmla="*/ 0 h 357"/>
                                    <a:gd name="T8" fmla="*/ 0 w 460"/>
                                    <a:gd name="T9" fmla="*/ 0 h 357"/>
                                    <a:gd name="T10" fmla="*/ 0 60000 65536"/>
                                    <a:gd name="T11" fmla="*/ 0 60000 65536"/>
                                    <a:gd name="T12" fmla="*/ 0 60000 65536"/>
                                    <a:gd name="T13" fmla="*/ 0 60000 65536"/>
                                    <a:gd name="T14" fmla="*/ 0 60000 65536"/>
                                    <a:gd name="T15" fmla="*/ 0 w 460"/>
                                    <a:gd name="T16" fmla="*/ 0 h 357"/>
                                    <a:gd name="T17" fmla="*/ 460 w 460"/>
                                    <a:gd name="T18" fmla="*/ 357 h 357"/>
                                  </a:gdLst>
                                  <a:ahLst/>
                                  <a:cxnLst>
                                    <a:cxn ang="T10">
                                      <a:pos x="T0" y="T1"/>
                                    </a:cxn>
                                    <a:cxn ang="T11">
                                      <a:pos x="T2" y="T3"/>
                                    </a:cxn>
                                    <a:cxn ang="T12">
                                      <a:pos x="T4" y="T5"/>
                                    </a:cxn>
                                    <a:cxn ang="T13">
                                      <a:pos x="T6" y="T7"/>
                                    </a:cxn>
                                    <a:cxn ang="T14">
                                      <a:pos x="T8" y="T9"/>
                                    </a:cxn>
                                  </a:cxnLst>
                                  <a:rect l="T15" t="T16" r="T17" b="T18"/>
                                  <a:pathLst>
                                    <a:path w="460" h="357">
                                      <a:moveTo>
                                        <a:pt x="0" y="138"/>
                                      </a:moveTo>
                                      <a:lnTo>
                                        <a:pt x="385" y="357"/>
                                      </a:lnTo>
                                      <a:lnTo>
                                        <a:pt x="460" y="213"/>
                                      </a:lnTo>
                                      <a:lnTo>
                                        <a:pt x="68" y="0"/>
                                      </a:lnTo>
                                      <a:lnTo>
                                        <a:pt x="0" y="138"/>
                                      </a:lnTo>
                                      <a:close/>
                                    </a:path>
                                  </a:pathLst>
                                </a:cu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grpSp>
                              <p:nvGrpSpPr>
                                <p:cNvPr id="242" name="Group 97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2942" y="1373"/>
                                  <a:ext cx="211" cy="169"/>
                                  <a:chOff x="2942" y="1373"/>
                                  <a:chExt cx="211" cy="169"/>
                                </a:xfrm>
                                <a:grpFill/>
                              </p:grpSpPr>
                              <p:sp>
                                <p:nvSpPr>
                                  <p:cNvPr id="1170" name="Line 9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22" y="1418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1" name="Line 9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52" y="1380"/>
                                    <a:ext cx="35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2" name="Line 10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91" y="1456"/>
                                    <a:ext cx="34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3" name="Line 10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42" y="1373"/>
                                    <a:ext cx="34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4" name="Line 10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65" y="1386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5" name="Line 103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00" y="1406"/>
                                    <a:ext cx="35" cy="69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6" name="Line 10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10" y="1465"/>
                                    <a:ext cx="35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7" name="Line 10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18" y="1471"/>
                                    <a:ext cx="35" cy="7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8" name="Line 10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00" y="1461"/>
                                    <a:ext cx="36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79" name="Line 10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79" y="1448"/>
                                    <a:ext cx="33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0" name="Line 10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2981" y="1394"/>
                                    <a:ext cx="35" cy="7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1" name="Line 10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47" y="1430"/>
                                    <a:ext cx="34" cy="7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82" name="Line 11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63" y="1441"/>
                                    <a:ext cx="34" cy="70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44" name="Group 11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078" y="1180"/>
                                <a:ext cx="154" cy="110"/>
                                <a:chOff x="3078" y="1180"/>
                                <a:chExt cx="154" cy="110"/>
                              </a:xfrm>
                              <a:grpFill/>
                            </p:grpSpPr>
                            <p:sp>
                              <p:nvSpPr>
                                <p:cNvPr id="1152" name="Freeform 112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3078" y="1180"/>
                                  <a:ext cx="154" cy="110"/>
                                </a:xfrm>
                                <a:custGeom>
                                  <a:avLst/>
                                  <a:gdLst>
                                    <a:gd name="T0" fmla="*/ 0 w 309"/>
                                    <a:gd name="T1" fmla="*/ 1 h 219"/>
                                    <a:gd name="T2" fmla="*/ 0 w 309"/>
                                    <a:gd name="T3" fmla="*/ 1 h 219"/>
                                    <a:gd name="T4" fmla="*/ 0 w 309"/>
                                    <a:gd name="T5" fmla="*/ 1 h 219"/>
                                    <a:gd name="T6" fmla="*/ 0 w 309"/>
                                    <a:gd name="T7" fmla="*/ 0 h 219"/>
                                    <a:gd name="T8" fmla="*/ 0 w 309"/>
                                    <a:gd name="T9" fmla="*/ 1 h 219"/>
                                    <a:gd name="T10" fmla="*/ 0 60000 65536"/>
                                    <a:gd name="T11" fmla="*/ 0 60000 65536"/>
                                    <a:gd name="T12" fmla="*/ 0 60000 65536"/>
                                    <a:gd name="T13" fmla="*/ 0 60000 65536"/>
                                    <a:gd name="T14" fmla="*/ 0 60000 65536"/>
                                    <a:gd name="T15" fmla="*/ 0 w 309"/>
                                    <a:gd name="T16" fmla="*/ 0 h 219"/>
                                    <a:gd name="T17" fmla="*/ 309 w 309"/>
                                    <a:gd name="T18" fmla="*/ 219 h 219"/>
                                  </a:gdLst>
                                  <a:ahLst/>
                                  <a:cxnLst>
                                    <a:cxn ang="T10">
                                      <a:pos x="T0" y="T1"/>
                                    </a:cxn>
                                    <a:cxn ang="T11">
                                      <a:pos x="T2" y="T3"/>
                                    </a:cxn>
                                    <a:cxn ang="T12">
                                      <a:pos x="T4" y="T5"/>
                                    </a:cxn>
                                    <a:cxn ang="T13">
                                      <a:pos x="T6" y="T7"/>
                                    </a:cxn>
                                    <a:cxn ang="T14">
                                      <a:pos x="T8" y="T9"/>
                                    </a:cxn>
                                  </a:cxnLst>
                                  <a:rect l="T15" t="T16" r="T17" b="T18"/>
                                  <a:pathLst>
                                    <a:path w="309" h="219">
                                      <a:moveTo>
                                        <a:pt x="0" y="85"/>
                                      </a:moveTo>
                                      <a:lnTo>
                                        <a:pt x="263" y="219"/>
                                      </a:lnTo>
                                      <a:lnTo>
                                        <a:pt x="309" y="131"/>
                                      </a:lnTo>
                                      <a:lnTo>
                                        <a:pt x="42" y="0"/>
                                      </a:lnTo>
                                      <a:lnTo>
                                        <a:pt x="0" y="85"/>
                                      </a:lnTo>
                                      <a:close/>
                                    </a:path>
                                  </a:pathLst>
                                </a:cu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grpSp>
                              <p:nvGrpSpPr>
                                <p:cNvPr id="245" name="Group 113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082" y="1182"/>
                                  <a:ext cx="144" cy="105"/>
                                  <a:chOff x="3082" y="1182"/>
                                  <a:chExt cx="144" cy="105"/>
                                </a:xfrm>
                                <a:grpFill/>
                              </p:grpSpPr>
                              <p:sp>
                                <p:nvSpPr>
                                  <p:cNvPr id="1154" name="Line 11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82" y="1182"/>
                                    <a:ext cx="20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55" name="Line 11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205" y="1245"/>
                                    <a:ext cx="21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56" name="Line 11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87" y="1185"/>
                                    <a:ext cx="20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57" name="Line 11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99" y="1241"/>
                                    <a:ext cx="22" cy="43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58" name="Line 118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093" y="1188"/>
                                    <a:ext cx="21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59" name="Line 119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00" y="1192"/>
                                    <a:ext cx="21" cy="43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0" name="Line 12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93" y="1238"/>
                                    <a:ext cx="22" cy="4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1" name="Line 121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85" y="1234"/>
                                    <a:ext cx="22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2" name="Line 122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08" y="1196"/>
                                    <a:ext cx="23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3" name="Line 123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75" y="1229"/>
                                    <a:ext cx="23" cy="43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4" name="Line 124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19" y="1201"/>
                                    <a:ext cx="21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5" name="Line 125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64" y="1224"/>
                                    <a:ext cx="22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6" name="Line 126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33" y="1208"/>
                                    <a:ext cx="20" cy="42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167" name="Line 127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 flipH="1">
                                    <a:off x="3148" y="1216"/>
                                    <a:ext cx="22" cy="41"/>
                                  </a:xfrm>
                                  <a:prstGeom prst="line">
                                    <a:avLst/>
                                  </a:prstGeom>
                                  <a:grpFill/>
                                  <a:ln w="12700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/>
                                  <a:lstStyle/>
                                  <a:p>
                                    <a:pPr>
                                      <a:defRPr/>
                                    </a:pPr>
                                    <a:endParaRPr lang="en-US"/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246" name="Group 128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490" y="2245"/>
                              <a:ext cx="251" cy="151"/>
                              <a:chOff x="2490" y="2245"/>
                              <a:chExt cx="251" cy="151"/>
                            </a:xfrm>
                            <a:grpFill/>
                          </p:grpSpPr>
                          <p:sp>
                            <p:nvSpPr>
                              <p:cNvPr id="1129" name="Freeform 12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490" y="2245"/>
                                <a:ext cx="251" cy="151"/>
                              </a:xfrm>
                              <a:custGeom>
                                <a:avLst/>
                                <a:gdLst>
                                  <a:gd name="T0" fmla="*/ 1 w 502"/>
                                  <a:gd name="T1" fmla="*/ 0 h 303"/>
                                  <a:gd name="T2" fmla="*/ 1 w 502"/>
                                  <a:gd name="T3" fmla="*/ 0 h 303"/>
                                  <a:gd name="T4" fmla="*/ 1 w 502"/>
                                  <a:gd name="T5" fmla="*/ 0 h 303"/>
                                  <a:gd name="T6" fmla="*/ 0 w 502"/>
                                  <a:gd name="T7" fmla="*/ 0 h 303"/>
                                  <a:gd name="T8" fmla="*/ 1 w 502"/>
                                  <a:gd name="T9" fmla="*/ 0 h 303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502"/>
                                  <a:gd name="T16" fmla="*/ 0 h 303"/>
                                  <a:gd name="T17" fmla="*/ 502 w 502"/>
                                  <a:gd name="T18" fmla="*/ 303 h 303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502" h="303">
                                    <a:moveTo>
                                      <a:pt x="36" y="0"/>
                                    </a:moveTo>
                                    <a:lnTo>
                                      <a:pt x="502" y="235"/>
                                    </a:lnTo>
                                    <a:lnTo>
                                      <a:pt x="468" y="303"/>
                                    </a:lnTo>
                                    <a:lnTo>
                                      <a:pt x="0" y="70"/>
                                    </a:lnTo>
                                    <a:lnTo>
                                      <a:pt x="36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249" name="Group 130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500" y="2251"/>
                                <a:ext cx="233" cy="141"/>
                                <a:chOff x="2500" y="2251"/>
                                <a:chExt cx="233" cy="141"/>
                              </a:xfrm>
                              <a:grpFill/>
                            </p:grpSpPr>
                            <p:sp>
                              <p:nvSpPr>
                                <p:cNvPr id="1131" name="Line 13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00" y="2251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2" name="Line 13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10" y="2256"/>
                                  <a:ext cx="16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3" name="Line 13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18" y="2359"/>
                                  <a:ext cx="15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4" name="Line 13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20" y="2260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5" name="Line 13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34" y="2268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6" name="Line 136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53" y="2277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7" name="Line 13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74" y="2286"/>
                                  <a:ext cx="16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8" name="Line 13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93" y="2296"/>
                                  <a:ext cx="17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39" name="Line 13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10" y="2356"/>
                                  <a:ext cx="17" cy="32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0" name="Line 14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99" y="2351"/>
                                  <a:ext cx="17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1" name="Line 14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91" y="2346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2" name="Line 14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81" y="2341"/>
                                  <a:ext cx="16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3" name="Line 14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69" y="2334"/>
                                  <a:ext cx="16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4" name="Line 14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52" y="2327"/>
                                  <a:ext cx="17" cy="33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5" name="Line 14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34" y="2316"/>
                                  <a:ext cx="17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46" name="Line 146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13" y="2306"/>
                                  <a:ext cx="16" cy="34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250" name="Group 14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543" y="2058"/>
                              <a:ext cx="300" cy="216"/>
                              <a:chOff x="2543" y="2058"/>
                              <a:chExt cx="300" cy="216"/>
                            </a:xfrm>
                            <a:grpFill/>
                          </p:grpSpPr>
                          <p:sp>
                            <p:nvSpPr>
                              <p:cNvPr id="1114" name="Freeform 148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2543" y="2058"/>
                                <a:ext cx="300" cy="216"/>
                              </a:xfrm>
                              <a:custGeom>
                                <a:avLst/>
                                <a:gdLst>
                                  <a:gd name="T0" fmla="*/ 1 w 599"/>
                                  <a:gd name="T1" fmla="*/ 0 h 432"/>
                                  <a:gd name="T2" fmla="*/ 1 w 599"/>
                                  <a:gd name="T3" fmla="*/ 1 h 432"/>
                                  <a:gd name="T4" fmla="*/ 1 w 599"/>
                                  <a:gd name="T5" fmla="*/ 1 h 432"/>
                                  <a:gd name="T6" fmla="*/ 0 w 599"/>
                                  <a:gd name="T7" fmla="*/ 1 h 432"/>
                                  <a:gd name="T8" fmla="*/ 1 w 599"/>
                                  <a:gd name="T9" fmla="*/ 0 h 432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  <a:gd name="T15" fmla="*/ 0 w 599"/>
                                  <a:gd name="T16" fmla="*/ 0 h 432"/>
                                  <a:gd name="T17" fmla="*/ 599 w 599"/>
                                  <a:gd name="T18" fmla="*/ 432 h 432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T15" t="T16" r="T17" b="T18"/>
                                <a:pathLst>
                                  <a:path w="599" h="432">
                                    <a:moveTo>
                                      <a:pt x="71" y="0"/>
                                    </a:moveTo>
                                    <a:lnTo>
                                      <a:pt x="599" y="288"/>
                                    </a:lnTo>
                                    <a:lnTo>
                                      <a:pt x="529" y="432"/>
                                    </a:lnTo>
                                    <a:lnTo>
                                      <a:pt x="0" y="141"/>
                                    </a:lnTo>
                                    <a:lnTo>
                                      <a:pt x="71" y="0"/>
                                    </a:lnTo>
                                    <a:close/>
                                  </a:path>
                                </a:pathLst>
                              </a:custGeom>
                              <a:grp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pPr>
                                  <a:defRPr/>
                                </a:pPr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251" name="Group 14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2556" y="2066"/>
                                <a:ext cx="277" cy="202"/>
                                <a:chOff x="2556" y="2066"/>
                                <a:chExt cx="277" cy="202"/>
                              </a:xfrm>
                              <a:grpFill/>
                            </p:grpSpPr>
                            <p:sp>
                              <p:nvSpPr>
                                <p:cNvPr id="1116" name="Line 15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87" y="2082"/>
                                  <a:ext cx="35" cy="69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17" name="Line 15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98" y="2197"/>
                                  <a:ext cx="35" cy="71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18" name="Line 15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70" y="2074"/>
                                  <a:ext cx="35" cy="68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19" name="Line 15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08" y="2093"/>
                                  <a:ext cx="34" cy="69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0" name="Line 15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58" y="2122"/>
                                  <a:ext cx="35" cy="69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1" name="Line 15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87" y="2191"/>
                                  <a:ext cx="35" cy="70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2" name="Line 156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73" y="2184"/>
                                  <a:ext cx="36" cy="71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3" name="Line 157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58" y="2175"/>
                                  <a:ext cx="35" cy="70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4" name="Line 15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92" y="2139"/>
                                  <a:ext cx="35" cy="70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5" name="Line 159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633" y="2106"/>
                                  <a:ext cx="34" cy="70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6" name="Line 160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39" y="2165"/>
                                  <a:ext cx="35" cy="71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7" name="Line 161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719" y="2152"/>
                                  <a:ext cx="35" cy="70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1128" name="Line 16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 flipH="1">
                                  <a:off x="2556" y="2066"/>
                                  <a:ext cx="35" cy="68"/>
                                </a:xfrm>
                                <a:prstGeom prst="line">
                                  <a:avLst/>
                                </a:prstGeom>
                                <a:grp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/>
                                <a:lstStyle/>
                                <a:p>
                                  <a:pPr>
                                    <a:defRPr/>
                                  </a:pPr>
                                  <a:endParaRPr lang="en-US"/>
                                </a:p>
                              </p:txBody>
                            </p:sp>
                          </p:grpSp>
                        </p:grpSp>
                      </p:grpSp>
                      <p:grpSp>
                        <p:nvGrpSpPr>
                          <p:cNvPr id="252" name="Group 16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090" y="3173"/>
                            <a:ext cx="1578" cy="243"/>
                            <a:chOff x="2090" y="3173"/>
                            <a:chExt cx="1578" cy="243"/>
                          </a:xfrm>
                          <a:grpFill/>
                        </p:grpSpPr>
                        <p:sp>
                          <p:nvSpPr>
                            <p:cNvPr id="1107" name="Rectangle 164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090" y="3301"/>
                              <a:ext cx="1578" cy="115"/>
                            </a:xfrm>
                            <a:prstGeom prst="rect">
                              <a:avLst/>
                            </a:prstGeom>
                            <a:grpFill/>
                            <a:ln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  <p:sp>
                          <p:nvSpPr>
                            <p:cNvPr id="1108" name="Rectangle 16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208" y="3173"/>
                              <a:ext cx="1341" cy="124"/>
                            </a:xfrm>
                            <a:prstGeom prst="rect">
                              <a:avLst/>
                            </a:prstGeom>
                            <a:grpFill/>
                            <a:ln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>
                                <a:defRPr/>
                              </a:pPr>
                              <a:endParaRPr lang="en-US"/>
                            </a:p>
                          </p:txBody>
                        </p:sp>
                      </p:grpSp>
                    </p:grpSp>
                    <p:sp>
                      <p:nvSpPr>
                        <p:cNvPr id="1102" name="Text Box 16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01" y="3860"/>
                          <a:ext cx="258" cy="174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en-US" sz="1200" b="1" dirty="0">
                              <a:cs typeface="Arial" charset="0"/>
                            </a:rPr>
                            <a:t>Lab</a:t>
                          </a:r>
                        </a:p>
                      </p:txBody>
                    </p:sp>
                  </p:grpSp>
                  <p:pic>
                    <p:nvPicPr>
                      <p:cNvPr id="1090" name="Picture 167" descr="NEWBLD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323" y="5725155"/>
                        <a:ext cx="657225" cy="58434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sp>
                    <p:nvSpPr>
                      <p:cNvPr id="1097" name="Text Box 16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80462" y="6228677"/>
                        <a:ext cx="924631" cy="30774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en-US" sz="1400" b="1" i="1" dirty="0">
                            <a:cs typeface="Arial" charset="0"/>
                          </a:rPr>
                          <a:t>Resources</a:t>
                        </a:r>
                        <a:endParaRPr lang="en-US" sz="1400" b="1" dirty="0">
                          <a:cs typeface="Arial" charset="0"/>
                        </a:endParaRPr>
                      </a:p>
                    </p:txBody>
                  </p:sp>
                  <p:grpSp>
                    <p:nvGrpSpPr>
                      <p:cNvPr id="257" name="Group 1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093696" y="5747387"/>
                        <a:ext cx="571501" cy="806646"/>
                        <a:chOff x="1426" y="3546"/>
                        <a:chExt cx="360" cy="508"/>
                      </a:xfrm>
                      <a:noFill/>
                    </p:grpSpPr>
                    <p:sp>
                      <p:nvSpPr>
                        <p:cNvPr id="1099" name="Text Box 17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6" y="3860"/>
                          <a:ext cx="360" cy="194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>
                            <a:defRPr/>
                          </a:pPr>
                          <a:r>
                            <a:rPr lang="en-US" sz="1400" b="1" dirty="0">
                              <a:cs typeface="Arial" charset="0"/>
                            </a:rPr>
                            <a:t>Dana</a:t>
                          </a:r>
                        </a:p>
                      </p:txBody>
                    </p:sp>
                    <p:pic>
                      <p:nvPicPr>
                        <p:cNvPr id="1100" name="Picture 171" descr="MONEYBA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5" y="3546"/>
                          <a:ext cx="288" cy="346"/>
                        </a:xfrm>
                        <a:prstGeom prst="rect">
                          <a:avLst/>
                        </a:prstGeom>
                        <a:grp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grpSp>
                </p:grpSp>
                <p:sp>
                  <p:nvSpPr>
                    <p:cNvPr id="256" name="Flowchart: Manual Operation 255"/>
                    <p:cNvSpPr/>
                    <p:nvPr/>
                  </p:nvSpPr>
                  <p:spPr>
                    <a:xfrm rot="10800000">
                      <a:off x="1503186" y="4505555"/>
                      <a:ext cx="4555819" cy="842483"/>
                    </a:xfrm>
                    <a:prstGeom prst="flowChartManualOperation">
                      <a:avLst/>
                    </a:prstGeom>
                    <a:solidFill>
                      <a:srgbClr val="FCFCA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/>
                    </a:p>
                  </p:txBody>
                </p:sp>
                <p:grpSp>
                  <p:nvGrpSpPr>
                    <p:cNvPr id="258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02917" y="4572709"/>
                      <a:ext cx="2969588" cy="1089660"/>
                      <a:chOff x="1541" y="2830"/>
                      <a:chExt cx="1872" cy="681"/>
                    </a:xfrm>
                    <a:noFill/>
                  </p:grpSpPr>
                  <p:sp>
                    <p:nvSpPr>
                      <p:cNvPr id="1233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41" y="2908"/>
                        <a:ext cx="1872" cy="518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 algn="ctr">
                          <a:defRPr/>
                        </a:pPr>
                        <a:endParaRPr lang="en-GB">
                          <a:cs typeface="Arial" charset="0"/>
                        </a:endParaRPr>
                      </a:p>
                    </p:txBody>
                  </p:sp>
                  <p:graphicFrame>
                    <p:nvGraphicFramePr>
                      <p:cNvPr id="1026" name="Object 23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133" y="2917"/>
                      <a:ext cx="672" cy="574"/>
                    </p:xfrm>
                    <a:graphic>
                      <a:graphicData uri="http://schemas.openxmlformats.org/presentationml/2006/ole">
                        <p:oleObj spid="_x0000_s2050" name="Clip" r:id="rId11" imgW="3657600" imgH="2437790" progId="">
                          <p:embed/>
                        </p:oleObj>
                      </a:graphicData>
                    </a:graphic>
                  </p:graphicFrame>
                  <p:pic>
                    <p:nvPicPr>
                      <p:cNvPr id="1234" name="Picture 24" descr="PLANNG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" y="2830"/>
                        <a:ext cx="432" cy="433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1235" name="Picture 25" descr="OFFICE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" y="2830"/>
                        <a:ext cx="480" cy="451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sp>
                    <p:nvSpPr>
                      <p:cNvPr id="1236" name="Text 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61" y="3299"/>
                        <a:ext cx="1082" cy="212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en-US" sz="1600" b="1" i="1" dirty="0" err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Arial" charset="0"/>
                          </a:rPr>
                          <a:t>Dosen</a:t>
                        </a:r>
                        <a:r>
                          <a:rPr lang="en-US" sz="1600" b="1" i="1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Arial" charset="0"/>
                          </a:rPr>
                          <a:t> - </a:t>
                        </a:r>
                        <a:r>
                          <a:rPr lang="en-US" sz="1600" b="1" i="1" dirty="0" err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Arial" charset="0"/>
                          </a:rPr>
                          <a:t>pengelola</a:t>
                        </a:r>
                        <a:endPara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rial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236" name="Rectangle 235"/>
              <p:cNvSpPr/>
              <p:nvPr/>
            </p:nvSpPr>
            <p:spPr>
              <a:xfrm rot="18998625">
                <a:off x="847831" y="5532825"/>
                <a:ext cx="332241" cy="10225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 rot="2460886">
                <a:off x="6179858" y="5520615"/>
                <a:ext cx="332241" cy="100732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261" name="Straight Connector 260"/>
            <p:cNvCxnSpPr/>
            <p:nvPr/>
          </p:nvCxnSpPr>
          <p:spPr>
            <a:xfrm>
              <a:off x="806668" y="6429763"/>
              <a:ext cx="5714252" cy="1527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61"/>
          <p:cNvGrpSpPr>
            <a:grpSpLocks/>
          </p:cNvGrpSpPr>
          <p:nvPr/>
        </p:nvGrpSpPr>
        <p:grpSpPr bwMode="auto">
          <a:xfrm>
            <a:off x="1787350" y="986038"/>
            <a:ext cx="4215559" cy="1769782"/>
            <a:chOff x="1787525" y="985116"/>
            <a:chExt cx="4216398" cy="1771427"/>
          </a:xfrm>
        </p:grpSpPr>
        <p:grpSp>
          <p:nvGrpSpPr>
            <p:cNvPr id="260" name="Group 172"/>
            <p:cNvGrpSpPr>
              <a:grpSpLocks/>
            </p:cNvGrpSpPr>
            <p:nvPr/>
          </p:nvGrpSpPr>
          <p:grpSpPr bwMode="auto">
            <a:xfrm>
              <a:off x="1787525" y="985116"/>
              <a:ext cx="4216398" cy="1771427"/>
              <a:chOff x="1083" y="672"/>
              <a:chExt cx="2656" cy="1116"/>
            </a:xfrm>
          </p:grpSpPr>
          <p:pic>
            <p:nvPicPr>
              <p:cNvPr id="1060" name="Picture 174" descr="GRADS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148" y="825"/>
                <a:ext cx="591" cy="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61" name="Picture 178" descr="incoming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083" y="897"/>
                <a:ext cx="506" cy="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62" name="Group 179"/>
              <p:cNvGrpSpPr>
                <a:grpSpLocks/>
              </p:cNvGrpSpPr>
              <p:nvPr/>
            </p:nvGrpSpPr>
            <p:grpSpPr bwMode="auto">
              <a:xfrm>
                <a:off x="1781" y="672"/>
                <a:ext cx="1005" cy="1116"/>
                <a:chOff x="1781" y="672"/>
                <a:chExt cx="1005" cy="1116"/>
              </a:xfrm>
            </p:grpSpPr>
            <p:sp>
              <p:nvSpPr>
                <p:cNvPr id="1063" name="AutoShape 180"/>
                <p:cNvSpPr>
                  <a:spLocks noChangeArrowheads="1"/>
                </p:cNvSpPr>
                <p:nvPr/>
              </p:nvSpPr>
              <p:spPr bwMode="auto">
                <a:xfrm>
                  <a:off x="1795" y="672"/>
                  <a:ext cx="984" cy="1104"/>
                </a:xfrm>
                <a:prstGeom prst="homePlate">
                  <a:avLst>
                    <a:gd name="adj" fmla="val 19"/>
                  </a:avLst>
                </a:prstGeom>
                <a:solidFill>
                  <a:srgbClr val="FFC000"/>
                </a:solidFill>
                <a:ln w="9525">
                  <a:solidFill>
                    <a:srgbClr val="D59957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78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1781" y="1458"/>
                  <a:ext cx="1005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b="1" dirty="0">
                      <a:cs typeface="Arial" pitchFamily="34" charset="0"/>
                    </a:rPr>
                    <a:t>PROSES PEMBELAJARAN</a:t>
                  </a:r>
                </a:p>
              </p:txBody>
            </p:sp>
            <p:pic>
              <p:nvPicPr>
                <p:cNvPr id="1065" name="Picture 184" descr="TEACHME"/>
                <p:cNvPicPr>
                  <a:picLocks noChangeAspect="1" noChangeArrowheads="1"/>
                </p:cNvPicPr>
                <p:nvPr/>
              </p:nvPicPr>
              <p:blipFill>
                <a:blip r:embed="rId16" cstate="print"/>
                <a:srcRect/>
                <a:stretch>
                  <a:fillRect/>
                </a:stretch>
              </p:blipFill>
              <p:spPr bwMode="auto">
                <a:xfrm>
                  <a:off x="1882" y="768"/>
                  <a:ext cx="816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54" name="Isosceles Triangle 253"/>
            <p:cNvSpPr/>
            <p:nvPr/>
          </p:nvSpPr>
          <p:spPr>
            <a:xfrm rot="5400000">
              <a:off x="3824184" y="1732782"/>
              <a:ext cx="1688211" cy="263158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3" name="Group 271"/>
          <p:cNvGrpSpPr>
            <a:grpSpLocks/>
          </p:cNvGrpSpPr>
          <p:nvPr/>
        </p:nvGrpSpPr>
        <p:grpSpPr bwMode="auto">
          <a:xfrm>
            <a:off x="7174388" y="990618"/>
            <a:ext cx="1538943" cy="5381996"/>
            <a:chOff x="7890690" y="991362"/>
            <a:chExt cx="1667573" cy="5381683"/>
          </a:xfrm>
        </p:grpSpPr>
        <p:grpSp>
          <p:nvGrpSpPr>
            <p:cNvPr id="264" name="Group 269"/>
            <p:cNvGrpSpPr>
              <a:grpSpLocks/>
            </p:cNvGrpSpPr>
            <p:nvPr/>
          </p:nvGrpSpPr>
          <p:grpSpPr bwMode="auto">
            <a:xfrm>
              <a:off x="7890690" y="991362"/>
              <a:ext cx="1667573" cy="3416937"/>
              <a:chOff x="7890690" y="991362"/>
              <a:chExt cx="1667573" cy="3416937"/>
            </a:xfrm>
          </p:grpSpPr>
          <p:grpSp>
            <p:nvGrpSpPr>
              <p:cNvPr id="265" name="Group 268"/>
              <p:cNvGrpSpPr>
                <a:grpSpLocks/>
              </p:cNvGrpSpPr>
              <p:nvPr/>
            </p:nvGrpSpPr>
            <p:grpSpPr bwMode="auto">
              <a:xfrm>
                <a:off x="7890690" y="991362"/>
                <a:ext cx="1653476" cy="1599247"/>
                <a:chOff x="7890690" y="991362"/>
                <a:chExt cx="1653476" cy="1599247"/>
              </a:xfrm>
            </p:grpSpPr>
            <p:sp>
              <p:nvSpPr>
                <p:cNvPr id="1079" name="Text Box 198" descr="Recycled paper"/>
                <p:cNvSpPr txBox="1">
                  <a:spLocks noChangeArrowheads="1"/>
                </p:cNvSpPr>
                <p:nvPr/>
              </p:nvSpPr>
              <p:spPr bwMode="auto">
                <a:xfrm>
                  <a:off x="7890690" y="991362"/>
                  <a:ext cx="1653476" cy="13708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spcFirstLastPara="1">
                  <a:prstTxWarp prst="textArchUp">
                    <a:avLst>
                      <a:gd name="adj" fmla="val 11975196"/>
                    </a:avLst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sz="1100" dirty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</a:rPr>
                    <a:t>BIDANG KEHIDUPAN </a:t>
                  </a:r>
                </a:p>
              </p:txBody>
            </p:sp>
            <p:grpSp>
              <p:nvGrpSpPr>
                <p:cNvPr id="266" name="Group 202"/>
                <p:cNvGrpSpPr>
                  <a:grpSpLocks/>
                </p:cNvGrpSpPr>
                <p:nvPr/>
              </p:nvGrpSpPr>
              <p:grpSpPr bwMode="auto">
                <a:xfrm>
                  <a:off x="7985940" y="1188846"/>
                  <a:ext cx="1462040" cy="1401763"/>
                  <a:chOff x="4571" y="31"/>
                  <a:chExt cx="912" cy="938"/>
                </a:xfrm>
              </p:grpSpPr>
              <p:sp>
                <p:nvSpPr>
                  <p:cNvPr id="1054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4571" y="31"/>
                    <a:ext cx="912" cy="938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68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4787" y="90"/>
                    <a:ext cx="552" cy="784"/>
                    <a:chOff x="4787" y="146"/>
                    <a:chExt cx="552" cy="784"/>
                  </a:xfrm>
                </p:grpSpPr>
                <p:pic>
                  <p:nvPicPr>
                    <p:cNvPr id="1056" name="Picture 20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/>
                    <a:srcRect/>
                    <a:stretch>
                      <a:fillRect/>
                    </a:stretch>
                  </p:blipFill>
                  <p:spPr bwMode="auto">
                    <a:xfrm>
                      <a:off x="4811" y="146"/>
                      <a:ext cx="528" cy="3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1057" name="Picture 20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787" y="563"/>
                      <a:ext cx="528" cy="3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</p:grpSp>
          <p:grpSp>
            <p:nvGrpSpPr>
              <p:cNvPr id="269" name="Group 211"/>
              <p:cNvGrpSpPr>
                <a:grpSpLocks/>
              </p:cNvGrpSpPr>
              <p:nvPr/>
            </p:nvGrpSpPr>
            <p:grpSpPr bwMode="auto">
              <a:xfrm>
                <a:off x="8037931" y="2647760"/>
                <a:ext cx="1520332" cy="1760539"/>
                <a:chOff x="4588" y="1102"/>
                <a:chExt cx="965" cy="1109"/>
              </a:xfrm>
            </p:grpSpPr>
            <p:sp>
              <p:nvSpPr>
                <p:cNvPr id="1048" name="AutoShape 212"/>
                <p:cNvSpPr>
                  <a:spLocks noChangeArrowheads="1"/>
                </p:cNvSpPr>
                <p:nvPr/>
              </p:nvSpPr>
              <p:spPr bwMode="auto">
                <a:xfrm>
                  <a:off x="4885" y="1102"/>
                  <a:ext cx="274" cy="191"/>
                </a:xfrm>
                <a:prstGeom prst="downArrow">
                  <a:avLst>
                    <a:gd name="adj1" fmla="val 56944"/>
                    <a:gd name="adj2" fmla="val 51389"/>
                  </a:avLst>
                </a:prstGeom>
                <a:solidFill>
                  <a:srgbClr val="FFFF00"/>
                </a:solidFill>
                <a:ln w="9525">
                  <a:solidFill>
                    <a:srgbClr val="F1E9A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4588" y="1874"/>
                  <a:ext cx="808" cy="3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600" b="1" dirty="0" err="1">
                      <a:solidFill>
                        <a:schemeClr val="bg1"/>
                      </a:solidFill>
                      <a:cs typeface="Arial" charset="0"/>
                    </a:rPr>
                    <a:t>Pengakuan</a:t>
                  </a:r>
                  <a:r>
                    <a:rPr lang="en-US" sz="1600" b="1" dirty="0">
                      <a:solidFill>
                        <a:schemeClr val="bg1"/>
                      </a:solidFill>
                      <a:cs typeface="Arial" charset="0"/>
                    </a:rPr>
                    <a:t> </a:t>
                  </a:r>
                </a:p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US" sz="1600" b="1" dirty="0" err="1">
                      <a:solidFill>
                        <a:schemeClr val="bg1"/>
                      </a:solidFill>
                      <a:cs typeface="Arial" charset="0"/>
                    </a:rPr>
                    <a:t>Masyarakat</a:t>
                  </a:r>
                  <a:endParaRPr lang="en-US" sz="1600" b="1" dirty="0">
                    <a:solidFill>
                      <a:schemeClr val="bg1"/>
                    </a:solidFill>
                    <a:cs typeface="Arial" charset="0"/>
                  </a:endParaRPr>
                </a:p>
              </p:txBody>
            </p:sp>
            <p:pic>
              <p:nvPicPr>
                <p:cNvPr id="1050" name="Picture 214" descr="MENSHAKE"/>
                <p:cNvPicPr>
                  <a:picLocks noChangeAspect="1" noChangeArrowheads="1"/>
                </p:cNvPicPr>
                <p:nvPr/>
              </p:nvPicPr>
              <p:blipFill>
                <a:blip r:embed="rId19" cstate="print"/>
                <a:srcRect/>
                <a:stretch>
                  <a:fillRect/>
                </a:stretch>
              </p:blipFill>
              <p:spPr bwMode="auto">
                <a:xfrm>
                  <a:off x="4674" y="1377"/>
                  <a:ext cx="618" cy="4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15" descr="THUMBSUP"/>
                <p:cNvPicPr>
                  <a:picLocks noChangeAspect="1" noChangeArrowheads="1"/>
                </p:cNvPicPr>
                <p:nvPr/>
              </p:nvPicPr>
              <p:blipFill>
                <a:blip r:embed="rId20" cstate="print"/>
                <a:srcRect/>
                <a:stretch>
                  <a:fillRect/>
                </a:stretch>
              </p:blipFill>
              <p:spPr bwMode="auto">
                <a:xfrm>
                  <a:off x="5150" y="1340"/>
                  <a:ext cx="403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70" name="Group 270"/>
            <p:cNvGrpSpPr>
              <a:grpSpLocks/>
            </p:cNvGrpSpPr>
            <p:nvPr/>
          </p:nvGrpSpPr>
          <p:grpSpPr bwMode="auto">
            <a:xfrm>
              <a:off x="7977188" y="4496349"/>
              <a:ext cx="1490662" cy="1876696"/>
              <a:chOff x="7977188" y="4496349"/>
              <a:chExt cx="1490662" cy="1876696"/>
            </a:xfrm>
          </p:grpSpPr>
          <p:sp>
            <p:nvSpPr>
              <p:cNvPr id="1043" name="Text Box 13"/>
              <p:cNvSpPr txBox="1">
                <a:spLocks noChangeArrowheads="1"/>
              </p:cNvSpPr>
              <p:nvPr/>
            </p:nvSpPr>
            <p:spPr bwMode="auto">
              <a:xfrm>
                <a:off x="7977188" y="5867400"/>
                <a:ext cx="1490662" cy="50564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lIns="94120" tIns="47060" rIns="94120" bIns="47060">
                <a:spAutoFit/>
              </a:bodyPr>
              <a:lstStyle/>
              <a:p>
                <a:pPr algn="ctr"/>
                <a:r>
                  <a:rPr lang="en-US" sz="1300" b="1" dirty="0" err="1">
                    <a:latin typeface="Arial Black" pitchFamily="34" charset="0"/>
                    <a:cs typeface="Arial" charset="0"/>
                  </a:rPr>
                  <a:t>Kebutuhan</a:t>
                </a:r>
                <a:r>
                  <a:rPr lang="en-US" sz="1300" b="1" dirty="0">
                    <a:latin typeface="Arial Black" pitchFamily="34" charset="0"/>
                    <a:cs typeface="Arial" charset="0"/>
                  </a:rPr>
                  <a:t> </a:t>
                </a:r>
                <a:r>
                  <a:rPr lang="en-US" sz="1300" b="1" dirty="0" err="1">
                    <a:latin typeface="Arial Black" pitchFamily="34" charset="0"/>
                    <a:cs typeface="Arial" charset="0"/>
                  </a:rPr>
                  <a:t>pendidikan</a:t>
                </a:r>
                <a:endParaRPr lang="en-US" sz="1300" b="1" dirty="0">
                  <a:latin typeface="Arial Black" pitchFamily="34" charset="0"/>
                  <a:cs typeface="Arial" charset="0"/>
                </a:endParaRPr>
              </a:p>
            </p:txBody>
          </p:sp>
          <p:sp>
            <p:nvSpPr>
              <p:cNvPr id="267" name="AutoShape 209"/>
              <p:cNvSpPr>
                <a:spLocks noChangeArrowheads="1"/>
              </p:cNvSpPr>
              <p:nvPr/>
            </p:nvSpPr>
            <p:spPr bwMode="auto">
              <a:xfrm>
                <a:off x="8425842" y="4495713"/>
                <a:ext cx="495334" cy="228943"/>
              </a:xfrm>
              <a:prstGeom prst="downArrow">
                <a:avLst>
                  <a:gd name="adj1" fmla="val 57056"/>
                  <a:gd name="adj2" fmla="val 66296"/>
                </a:avLst>
              </a:prstGeom>
              <a:solidFill>
                <a:srgbClr val="FFFF00"/>
              </a:solidFill>
              <a:ln w="9525">
                <a:solidFill>
                  <a:srgbClr val="F1E9AD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1045" name="Picture 210" descr="TEACHER2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8001001" y="4857750"/>
                <a:ext cx="1447800" cy="939801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273" name="Right Arrow 272"/>
          <p:cNvSpPr/>
          <p:nvPr/>
        </p:nvSpPr>
        <p:spPr>
          <a:xfrm>
            <a:off x="6330688" y="1448530"/>
            <a:ext cx="621750" cy="837979"/>
          </a:xfrm>
          <a:prstGeom prst="rightArrow">
            <a:avLst>
              <a:gd name="adj1" fmla="val 50000"/>
              <a:gd name="adj2" fmla="val 56760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016" tIns="43009" rIns="86016" bIns="4300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2773196" y="1752612"/>
            <a:ext cx="1778318" cy="4241842"/>
          </a:xfrm>
          <a:prstGeom prst="rect">
            <a:avLst/>
          </a:prstGeom>
          <a:noFill/>
        </p:spPr>
        <p:txBody>
          <a:bodyPr wrap="none" lIns="86016" tIns="43009" rIns="86016" bIns="43009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7000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0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 animBg="1"/>
      <p:bldP spid="2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342478" y="1079147"/>
            <a:ext cx="8401720" cy="80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007" tIns="43004" rIns="86007" bIns="43004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International Bureau of Education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UNESCO                      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3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International </a:t>
            </a:r>
            <a:r>
              <a:rPr lang="en-US" sz="23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Comission</a:t>
            </a:r>
            <a:r>
              <a:rPr lang="en-US" sz="23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on Education for the 21 </a:t>
            </a:r>
            <a:r>
              <a:rPr lang="en-US" sz="23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23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Century)</a:t>
            </a:r>
            <a:r>
              <a:rPr lang="en-US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6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42724" name="Group 36"/>
          <p:cNvGraphicFramePr>
            <a:graphicFrameLocks noGrp="1"/>
          </p:cNvGraphicFramePr>
          <p:nvPr/>
        </p:nvGraphicFramePr>
        <p:xfrm>
          <a:off x="2103371" y="2257508"/>
          <a:ext cx="5071397" cy="3639639"/>
        </p:xfrm>
        <a:graphic>
          <a:graphicData uri="http://schemas.openxmlformats.org/drawingml/2006/table">
            <a:tbl>
              <a:tblPr/>
              <a:tblGrid>
                <a:gridCol w="5071397"/>
              </a:tblGrid>
              <a:tr h="859897">
                <a:tc>
                  <a:txBody>
                    <a:bodyPr/>
                    <a:lstStyle/>
                    <a:p>
                      <a:pPr marL="285750" marR="0" lvl="0" indent="-571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itchFamily="34" charset="0"/>
                          <a:ea typeface="Times New Roman" pitchFamily="18" charset="0"/>
                          <a:cs typeface="Arial" pitchFamily="34" charset="0"/>
                        </a:rPr>
                        <a:t>EMPAT PILAR PENDIDIKAN</a:t>
                      </a:r>
                    </a:p>
                  </a:txBody>
                  <a:tcPr marL="91428" marR="91428" marT="45716" marB="45716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592D"/>
                    </a:solidFill>
                  </a:tcPr>
                </a:tc>
              </a:tr>
              <a:tr h="77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         Learning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321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 know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(think)</a:t>
                      </a:r>
                    </a:p>
                  </a:txBody>
                  <a:tcPr marL="91428" marR="91428" marT="45716" marB="45716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A3B"/>
                    </a:solidFill>
                  </a:tcPr>
                </a:tc>
              </a:tr>
              <a:tr h="592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         Learning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321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 do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(learn)</a:t>
                      </a:r>
                    </a:p>
                  </a:txBody>
                  <a:tcPr marL="91428" marR="91428" marT="45716" marB="45716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A3B"/>
                    </a:solidFill>
                  </a:tcPr>
                </a:tc>
              </a:tr>
              <a:tr h="631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         Learning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321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 be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28" marR="91428" marT="45716" marB="45716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A3B"/>
                    </a:solidFill>
                  </a:tcPr>
                </a:tc>
              </a:tr>
              <a:tr h="77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          Learning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321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to live together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28" marR="91428" marT="45716" marB="45716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A3B"/>
                    </a:solidFill>
                  </a:tcPr>
                </a:tc>
              </a:tr>
            </a:tbl>
          </a:graphicData>
        </a:graphic>
      </p:graphicFrame>
      <p:sp>
        <p:nvSpPr>
          <p:cNvPr id="242705" name="Text Box 17"/>
          <p:cNvSpPr txBox="1">
            <a:spLocks noChangeArrowheads="1"/>
          </p:cNvSpPr>
          <p:nvPr/>
        </p:nvSpPr>
        <p:spPr bwMode="auto">
          <a:xfrm>
            <a:off x="2742759" y="6149763"/>
            <a:ext cx="3734915" cy="50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016" tIns="43009" rIns="86016" bIns="43009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600" dirty="0">
                <a:solidFill>
                  <a:srgbClr val="3A003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Life long learning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0" y="85816"/>
            <a:ext cx="9144000" cy="676184"/>
            <a:chOff x="0" y="54"/>
            <a:chExt cx="5760" cy="426"/>
          </a:xfrm>
        </p:grpSpPr>
        <p:sp>
          <p:nvSpPr>
            <p:cNvPr id="15381" name="Rectangle 38"/>
            <p:cNvSpPr>
              <a:spLocks noChangeArrowheads="1"/>
            </p:cNvSpPr>
            <p:nvPr/>
          </p:nvSpPr>
          <p:spPr bwMode="auto">
            <a:xfrm>
              <a:off x="0" y="54"/>
              <a:ext cx="5760" cy="384"/>
            </a:xfrm>
            <a:prstGeom prst="rect">
              <a:avLst/>
            </a:prstGeom>
            <a:solidFill>
              <a:srgbClr val="6B6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5382" name="Line 39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57150" cmpd="thickThin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2732" name="Text Box 44"/>
          <p:cNvSpPr txBox="1">
            <a:spLocks noChangeArrowheads="1"/>
          </p:cNvSpPr>
          <p:nvPr/>
        </p:nvSpPr>
        <p:spPr bwMode="auto">
          <a:xfrm>
            <a:off x="1904939" y="186218"/>
            <a:ext cx="5944114" cy="3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016" tIns="43009" rIns="86016" bIns="43009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Kurikulum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disarankan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oleh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IBE UNESCO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utoUpdateAnimBg="0"/>
      <p:bldP spid="2427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036732" y="2433041"/>
            <a:ext cx="3054369" cy="3063434"/>
          </a:xfrm>
          <a:prstGeom prst="ellipse">
            <a:avLst/>
          </a:prstGeom>
          <a:solidFill>
            <a:srgbClr val="F1EFAB"/>
          </a:solidFill>
          <a:ln w="57150">
            <a:solidFill>
              <a:srgbClr val="626130"/>
            </a:solidFill>
            <a:prstDash val="sysDot"/>
            <a:round/>
            <a:headEnd/>
            <a:tailEnd/>
          </a:ln>
        </p:spPr>
        <p:txBody>
          <a:bodyPr wrap="none" lIns="91686" tIns="45843" rIns="91686" bIns="45843" anchor="ctr"/>
          <a:lstStyle/>
          <a:p>
            <a:endParaRPr lang="en-US"/>
          </a:p>
        </p:txBody>
      </p:sp>
      <p:sp>
        <p:nvSpPr>
          <p:cNvPr id="291844" name="WordArt 4"/>
          <p:cNvSpPr>
            <a:spLocks noChangeArrowheads="1" noChangeShapeType="1" noTextEdit="1"/>
          </p:cNvSpPr>
          <p:nvPr/>
        </p:nvSpPr>
        <p:spPr bwMode="auto">
          <a:xfrm>
            <a:off x="2867697" y="3039012"/>
            <a:ext cx="3457111" cy="2875689"/>
          </a:xfrm>
          <a:prstGeom prst="rect">
            <a:avLst/>
          </a:prstGeom>
        </p:spPr>
        <p:txBody>
          <a:bodyPr spcFirstLastPara="1" wrap="none" lIns="86027" tIns="43013" rIns="86027" bIns="43013" fromWordArt="1">
            <a:prstTxWarp prst="textArchDown">
              <a:avLst>
                <a:gd name="adj" fmla="val 2626425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Comic Sans MS"/>
              </a:rPr>
              <a:t>KOMPETENSI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52752" y="1295892"/>
            <a:ext cx="2438497" cy="928036"/>
            <a:chOff x="2116" y="768"/>
            <a:chExt cx="1536" cy="585"/>
          </a:xfrm>
        </p:grpSpPr>
        <p:sp>
          <p:nvSpPr>
            <p:cNvPr id="291846" name="Text Box 6"/>
            <p:cNvSpPr txBox="1">
              <a:spLocks noChangeArrowheads="1"/>
            </p:cNvSpPr>
            <p:nvPr/>
          </p:nvSpPr>
          <p:spPr bwMode="auto">
            <a:xfrm>
              <a:off x="2234" y="1073"/>
              <a:ext cx="1296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rgbClr val="484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KOGNITIF</a:t>
              </a:r>
            </a:p>
          </p:txBody>
        </p:sp>
        <p:sp>
          <p:nvSpPr>
            <p:cNvPr id="291847" name="Text Box 7"/>
            <p:cNvSpPr txBox="1">
              <a:spLocks noChangeArrowheads="1"/>
            </p:cNvSpPr>
            <p:nvPr/>
          </p:nvSpPr>
          <p:spPr bwMode="auto">
            <a:xfrm>
              <a:off x="2116" y="768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300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(</a:t>
              </a:r>
              <a:r>
                <a:rPr lang="en-US" sz="2300" dirty="0" err="1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Pengetahuan</a:t>
              </a:r>
              <a:r>
                <a:rPr lang="en-US" sz="2300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)</a:t>
              </a:r>
            </a:p>
          </p:txBody>
        </p:sp>
      </p:grp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6019077" y="4644757"/>
            <a:ext cx="2591363" cy="8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686" tIns="45843" rIns="91686" bIns="4584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 dirty="0">
                <a:solidFill>
                  <a:srgbClr val="484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PSIKOMOTOR</a:t>
            </a:r>
          </a:p>
          <a:p>
            <a:pPr>
              <a:spcBef>
                <a:spcPct val="10000"/>
              </a:spcBef>
              <a:defRPr/>
            </a:pPr>
            <a:r>
              <a:rPr lang="en-US" sz="23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</a:t>
            </a:r>
            <a:r>
              <a:rPr lang="en-US" sz="23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ketrampilan</a:t>
            </a:r>
            <a:r>
              <a:rPr lang="en-US" sz="23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291852" name="Text Box 12"/>
          <p:cNvSpPr txBox="1">
            <a:spLocks noChangeArrowheads="1"/>
          </p:cNvSpPr>
          <p:nvPr/>
        </p:nvSpPr>
        <p:spPr bwMode="auto">
          <a:xfrm>
            <a:off x="457127" y="4644757"/>
            <a:ext cx="2591363" cy="8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686" tIns="45843" rIns="91686" bIns="45843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300" dirty="0">
                <a:solidFill>
                  <a:srgbClr val="484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AFEKTIF</a:t>
            </a:r>
          </a:p>
          <a:p>
            <a:pPr algn="r">
              <a:spcBef>
                <a:spcPct val="10000"/>
              </a:spcBef>
              <a:defRPr/>
            </a:pPr>
            <a:r>
              <a:rPr lang="en-US" sz="23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</a:t>
            </a:r>
            <a:r>
              <a:rPr lang="en-US" sz="23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sikap,nilai,minat</a:t>
            </a:r>
            <a:r>
              <a:rPr lang="en-US" sz="23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199886" y="2405566"/>
            <a:ext cx="2744228" cy="2428462"/>
            <a:chOff x="1728" y="1728"/>
            <a:chExt cx="1728" cy="1530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728" y="1728"/>
              <a:ext cx="1728" cy="1530"/>
              <a:chOff x="1728" y="1728"/>
              <a:chExt cx="1728" cy="1530"/>
            </a:xfrm>
          </p:grpSpPr>
          <p:sp>
            <p:nvSpPr>
              <p:cNvPr id="24590" name="AutoShape 21"/>
              <p:cNvSpPr>
                <a:spLocks noChangeArrowheads="1"/>
              </p:cNvSpPr>
              <p:nvPr/>
            </p:nvSpPr>
            <p:spPr bwMode="auto">
              <a:xfrm>
                <a:off x="1752" y="1759"/>
                <a:ext cx="1675" cy="1463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Oval 23"/>
              <p:cNvSpPr>
                <a:spLocks noChangeArrowheads="1"/>
              </p:cNvSpPr>
              <p:nvPr/>
            </p:nvSpPr>
            <p:spPr bwMode="auto">
              <a:xfrm>
                <a:off x="1728" y="3176"/>
                <a:ext cx="84" cy="8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Oval 24"/>
              <p:cNvSpPr>
                <a:spLocks noChangeArrowheads="1"/>
              </p:cNvSpPr>
              <p:nvPr/>
            </p:nvSpPr>
            <p:spPr bwMode="auto">
              <a:xfrm>
                <a:off x="3372" y="3166"/>
                <a:ext cx="84" cy="8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Oval 25"/>
              <p:cNvSpPr>
                <a:spLocks noChangeArrowheads="1"/>
              </p:cNvSpPr>
              <p:nvPr/>
            </p:nvSpPr>
            <p:spPr bwMode="auto">
              <a:xfrm>
                <a:off x="2545" y="1728"/>
                <a:ext cx="84" cy="8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1862" name="Text Box 22"/>
            <p:cNvSpPr txBox="1">
              <a:spLocks noChangeArrowheads="1"/>
            </p:cNvSpPr>
            <p:nvPr/>
          </p:nvSpPr>
          <p:spPr bwMode="auto">
            <a:xfrm>
              <a:off x="1939" y="2594"/>
              <a:ext cx="133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>
                  <a:solidFill>
                    <a:schemeClr val="bg1"/>
                  </a:solidFill>
                  <a:latin typeface="Comic Sans MS" pitchFamily="66" charset="0"/>
                </a:rPr>
                <a:t>KEMAMPUAN </a:t>
              </a:r>
              <a:r>
                <a:rPr lang="en-US" sz="1400" b="1" dirty="0">
                  <a:solidFill>
                    <a:schemeClr val="bg1"/>
                  </a:solidFill>
                  <a:latin typeface="Comic Sans MS" pitchFamily="66" charset="0"/>
                </a:rPr>
                <a:t>(BLOOM)</a:t>
              </a:r>
            </a:p>
          </p:txBody>
        </p:sp>
      </p:grpSp>
      <p:sp>
        <p:nvSpPr>
          <p:cNvPr id="24585" name="Rectangle 38"/>
          <p:cNvSpPr>
            <a:spLocks noChangeArrowheads="1"/>
          </p:cNvSpPr>
          <p:nvPr/>
        </p:nvSpPr>
        <p:spPr bwMode="auto">
          <a:xfrm>
            <a:off x="0" y="85477"/>
            <a:ext cx="9144000" cy="610550"/>
          </a:xfrm>
          <a:prstGeom prst="rect">
            <a:avLst/>
          </a:prstGeom>
          <a:solidFill>
            <a:srgbClr val="626130"/>
          </a:solidFill>
          <a:ln w="9525">
            <a:noFill/>
            <a:miter lim="800000"/>
            <a:headEnd/>
            <a:tailEnd/>
          </a:ln>
        </p:spPr>
        <p:txBody>
          <a:bodyPr wrap="none" lIns="91686" tIns="45843" rIns="91686" bIns="45843" anchor="ctr"/>
          <a:lstStyle/>
          <a:p>
            <a:endParaRPr lang="en-US"/>
          </a:p>
        </p:txBody>
      </p:sp>
      <p:sp>
        <p:nvSpPr>
          <p:cNvPr id="24586" name="Line 39"/>
          <p:cNvSpPr>
            <a:spLocks noChangeShapeType="1"/>
          </p:cNvSpPr>
          <p:nvPr/>
        </p:nvSpPr>
        <p:spPr bwMode="auto">
          <a:xfrm>
            <a:off x="0" y="761661"/>
            <a:ext cx="914400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</p:spPr>
        <p:txBody>
          <a:bodyPr lIns="91686" tIns="45843" rIns="91686" bIns="45843"/>
          <a:lstStyle/>
          <a:p>
            <a:endParaRPr lang="en-US"/>
          </a:p>
        </p:txBody>
      </p:sp>
      <p:sp>
        <p:nvSpPr>
          <p:cNvPr id="291880" name="Text Box 40"/>
          <p:cNvSpPr txBox="1">
            <a:spLocks noChangeArrowheads="1"/>
          </p:cNvSpPr>
          <p:nvPr/>
        </p:nvSpPr>
        <p:spPr bwMode="auto">
          <a:xfrm>
            <a:off x="1999009" y="186217"/>
            <a:ext cx="5104825" cy="40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686" tIns="45843" rIns="91686" bIns="4584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Pengertian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Kompetensi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dalam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pendidikan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nimBg="1"/>
      <p:bldP spid="291844" grpId="0" animBg="1"/>
      <p:bldP spid="291849" grpId="0"/>
      <p:bldP spid="2918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6425" y="990617"/>
            <a:ext cx="7771150" cy="914298"/>
          </a:xfrm>
          <a:effectLst>
            <a:outerShdw dist="35921" dir="2700000" algn="ctr" rotWithShape="0">
              <a:srgbClr val="CCCC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rgbClr val="67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simple model of competence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1364" y="2307878"/>
            <a:ext cx="5791249" cy="3141278"/>
            <a:chOff x="1698" y="1381"/>
            <a:chExt cx="3648" cy="1979"/>
          </a:xfrm>
        </p:grpSpPr>
        <p:sp>
          <p:nvSpPr>
            <p:cNvPr id="348164" name="AutoShape 4"/>
            <p:cNvSpPr>
              <a:spLocks noChangeArrowheads="1"/>
            </p:cNvSpPr>
            <p:nvPr/>
          </p:nvSpPr>
          <p:spPr bwMode="auto">
            <a:xfrm rot="10800000">
              <a:off x="1710" y="2976"/>
              <a:ext cx="2139" cy="372"/>
            </a:xfrm>
            <a:custGeom>
              <a:avLst/>
              <a:gdLst>
                <a:gd name="G0" fmla="+- 2110 0 0"/>
                <a:gd name="G1" fmla="+- 21600 0 2110"/>
                <a:gd name="G2" fmla="*/ 2110 1 2"/>
                <a:gd name="G3" fmla="+- 21600 0 G2"/>
                <a:gd name="G4" fmla="+/ 2110 21600 2"/>
                <a:gd name="G5" fmla="+/ G1 0 2"/>
                <a:gd name="G6" fmla="*/ 21600 21600 2110"/>
                <a:gd name="G7" fmla="*/ G6 1 2"/>
                <a:gd name="G8" fmla="+- 21600 0 G7"/>
                <a:gd name="G9" fmla="*/ 21600 1 2"/>
                <a:gd name="G10" fmla="+- 2110 0 G9"/>
                <a:gd name="G11" fmla="?: G10 G8 0"/>
                <a:gd name="G12" fmla="?: G10 G7 21600"/>
                <a:gd name="T0" fmla="*/ 20545 w 21600"/>
                <a:gd name="T1" fmla="*/ 10800 h 21600"/>
                <a:gd name="T2" fmla="*/ 10800 w 21600"/>
                <a:gd name="T3" fmla="*/ 21600 h 21600"/>
                <a:gd name="T4" fmla="*/ 1055 w 21600"/>
                <a:gd name="T5" fmla="*/ 10800 h 21600"/>
                <a:gd name="T6" fmla="*/ 10800 w 21600"/>
                <a:gd name="T7" fmla="*/ 0 h 21600"/>
                <a:gd name="T8" fmla="*/ 2855 w 21600"/>
                <a:gd name="T9" fmla="*/ 2855 h 21600"/>
                <a:gd name="T10" fmla="*/ 18745 w 21600"/>
                <a:gd name="T11" fmla="*/ 1874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10" y="21600"/>
                  </a:lnTo>
                  <a:lnTo>
                    <a:pt x="1949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9C00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KNOWS</a:t>
              </a:r>
            </a:p>
          </p:txBody>
        </p:sp>
        <p:sp>
          <p:nvSpPr>
            <p:cNvPr id="348165" name="AutoShape 5"/>
            <p:cNvSpPr>
              <a:spLocks noChangeArrowheads="1"/>
            </p:cNvSpPr>
            <p:nvPr/>
          </p:nvSpPr>
          <p:spPr bwMode="auto">
            <a:xfrm rot="10800000">
              <a:off x="1917" y="2544"/>
              <a:ext cx="1728" cy="441"/>
            </a:xfrm>
            <a:custGeom>
              <a:avLst/>
              <a:gdLst>
                <a:gd name="G0" fmla="+- 2612 0 0"/>
                <a:gd name="G1" fmla="+- 21600 0 2612"/>
                <a:gd name="G2" fmla="*/ 2612 1 2"/>
                <a:gd name="G3" fmla="+- 21600 0 G2"/>
                <a:gd name="G4" fmla="+/ 2612 21600 2"/>
                <a:gd name="G5" fmla="+/ G1 0 2"/>
                <a:gd name="G6" fmla="*/ 21600 21600 2612"/>
                <a:gd name="G7" fmla="*/ G6 1 2"/>
                <a:gd name="G8" fmla="+- 21600 0 G7"/>
                <a:gd name="G9" fmla="*/ 21600 1 2"/>
                <a:gd name="G10" fmla="+- 2612 0 G9"/>
                <a:gd name="G11" fmla="?: G10 G8 0"/>
                <a:gd name="G12" fmla="?: G10 G7 21600"/>
                <a:gd name="T0" fmla="*/ 20294 w 21600"/>
                <a:gd name="T1" fmla="*/ 10800 h 21600"/>
                <a:gd name="T2" fmla="*/ 10800 w 21600"/>
                <a:gd name="T3" fmla="*/ 21600 h 21600"/>
                <a:gd name="T4" fmla="*/ 1306 w 21600"/>
                <a:gd name="T5" fmla="*/ 10800 h 21600"/>
                <a:gd name="T6" fmla="*/ 10800 w 21600"/>
                <a:gd name="T7" fmla="*/ 0 h 21600"/>
                <a:gd name="T8" fmla="*/ 3106 w 21600"/>
                <a:gd name="T9" fmla="*/ 3106 h 21600"/>
                <a:gd name="T10" fmla="*/ 18494 w 21600"/>
                <a:gd name="T11" fmla="*/ 184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12" y="21600"/>
                  </a:lnTo>
                  <a:lnTo>
                    <a:pt x="1898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E63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defRPr/>
              </a:pPr>
              <a:r>
                <a:rPr lang="en-US" b="1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KNOWS HOW</a:t>
              </a:r>
            </a:p>
          </p:txBody>
        </p:sp>
        <p:sp>
          <p:nvSpPr>
            <p:cNvPr id="348166" name="AutoShape 6"/>
            <p:cNvSpPr>
              <a:spLocks noChangeArrowheads="1"/>
            </p:cNvSpPr>
            <p:nvPr/>
          </p:nvSpPr>
          <p:spPr bwMode="auto">
            <a:xfrm rot="10800000">
              <a:off x="2130" y="2160"/>
              <a:ext cx="1293" cy="444"/>
            </a:xfrm>
            <a:custGeom>
              <a:avLst/>
              <a:gdLst>
                <a:gd name="G0" fmla="+- 3933 0 0"/>
                <a:gd name="G1" fmla="+- 21600 0 3933"/>
                <a:gd name="G2" fmla="*/ 3933 1 2"/>
                <a:gd name="G3" fmla="+- 21600 0 G2"/>
                <a:gd name="G4" fmla="+/ 3933 21600 2"/>
                <a:gd name="G5" fmla="+/ G1 0 2"/>
                <a:gd name="G6" fmla="*/ 21600 21600 3933"/>
                <a:gd name="G7" fmla="*/ G6 1 2"/>
                <a:gd name="G8" fmla="+- 21600 0 G7"/>
                <a:gd name="G9" fmla="*/ 21600 1 2"/>
                <a:gd name="G10" fmla="+- 3933 0 G9"/>
                <a:gd name="G11" fmla="?: G10 G8 0"/>
                <a:gd name="G12" fmla="?: G10 G7 21600"/>
                <a:gd name="T0" fmla="*/ 19633 w 21600"/>
                <a:gd name="T1" fmla="*/ 10800 h 21600"/>
                <a:gd name="T2" fmla="*/ 10800 w 21600"/>
                <a:gd name="T3" fmla="*/ 21600 h 21600"/>
                <a:gd name="T4" fmla="*/ 1967 w 21600"/>
                <a:gd name="T5" fmla="*/ 10800 h 21600"/>
                <a:gd name="T6" fmla="*/ 10800 w 21600"/>
                <a:gd name="T7" fmla="*/ 0 h 21600"/>
                <a:gd name="T8" fmla="*/ 3767 w 21600"/>
                <a:gd name="T9" fmla="*/ 3767 h 21600"/>
                <a:gd name="T10" fmla="*/ 17833 w 21600"/>
                <a:gd name="T11" fmla="*/ 178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933" y="21600"/>
                  </a:lnTo>
                  <a:lnTo>
                    <a:pt x="1766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6F0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r>
                <a:rPr lang="en-US" sz="1700" b="1" dirty="0">
                  <a:solidFill>
                    <a:srgbClr val="67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SHOW HOW</a:t>
              </a:r>
            </a:p>
          </p:txBody>
        </p:sp>
        <p:sp>
          <p:nvSpPr>
            <p:cNvPr id="348167" name="AutoShape 7"/>
            <p:cNvSpPr>
              <a:spLocks noChangeArrowheads="1"/>
            </p:cNvSpPr>
            <p:nvPr/>
          </p:nvSpPr>
          <p:spPr bwMode="auto">
            <a:xfrm>
              <a:off x="2397" y="1381"/>
              <a:ext cx="768" cy="759"/>
            </a:xfrm>
            <a:prstGeom prst="triangle">
              <a:avLst>
                <a:gd name="adj" fmla="val 50000"/>
              </a:avLst>
            </a:prstGeom>
            <a:solidFill>
              <a:srgbClr val="FFFFA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41402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DOES</a:t>
              </a:r>
            </a:p>
          </p:txBody>
        </p:sp>
        <p:sp>
          <p:nvSpPr>
            <p:cNvPr id="25615" name="Line 8"/>
            <p:cNvSpPr>
              <a:spLocks noChangeShapeType="1"/>
            </p:cNvSpPr>
            <p:nvPr/>
          </p:nvSpPr>
          <p:spPr bwMode="auto">
            <a:xfrm>
              <a:off x="4194" y="259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9"/>
            <p:cNvSpPr>
              <a:spLocks noChangeShapeType="1"/>
            </p:cNvSpPr>
            <p:nvPr/>
          </p:nvSpPr>
          <p:spPr bwMode="auto">
            <a:xfrm flipH="1" flipV="1">
              <a:off x="4194" y="139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0"/>
            <p:cNvSpPr>
              <a:spLocks noChangeShapeType="1"/>
            </p:cNvSpPr>
            <p:nvPr/>
          </p:nvSpPr>
          <p:spPr bwMode="auto">
            <a:xfrm>
              <a:off x="2769" y="1383"/>
              <a:ext cx="1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1"/>
            <p:cNvSpPr>
              <a:spLocks noChangeShapeType="1"/>
            </p:cNvSpPr>
            <p:nvPr/>
          </p:nvSpPr>
          <p:spPr bwMode="auto">
            <a:xfrm>
              <a:off x="3453" y="259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2"/>
            <p:cNvSpPr>
              <a:spLocks noChangeShapeType="1"/>
            </p:cNvSpPr>
            <p:nvPr/>
          </p:nvSpPr>
          <p:spPr bwMode="auto">
            <a:xfrm>
              <a:off x="3897" y="33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Text Box 13"/>
            <p:cNvSpPr txBox="1">
              <a:spLocks noChangeArrowheads="1"/>
            </p:cNvSpPr>
            <p:nvPr/>
          </p:nvSpPr>
          <p:spPr bwMode="auto">
            <a:xfrm>
              <a:off x="4194" y="2841"/>
              <a:ext cx="11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COGNITION</a:t>
              </a:r>
            </a:p>
          </p:txBody>
        </p:sp>
        <p:sp>
          <p:nvSpPr>
            <p:cNvPr id="25621" name="Text Box 14"/>
            <p:cNvSpPr txBox="1">
              <a:spLocks noChangeArrowheads="1"/>
            </p:cNvSpPr>
            <p:nvPr/>
          </p:nvSpPr>
          <p:spPr bwMode="auto">
            <a:xfrm>
              <a:off x="4194" y="1881"/>
              <a:ext cx="10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mic Sans MS" pitchFamily="66" charset="0"/>
                </a:rPr>
                <a:t>BEHAVIOR</a:t>
              </a:r>
            </a:p>
          </p:txBody>
        </p:sp>
        <p:sp>
          <p:nvSpPr>
            <p:cNvPr id="25622" name="AutoShape 15"/>
            <p:cNvSpPr>
              <a:spLocks noChangeArrowheads="1"/>
            </p:cNvSpPr>
            <p:nvPr/>
          </p:nvSpPr>
          <p:spPr bwMode="auto">
            <a:xfrm>
              <a:off x="1698" y="1392"/>
              <a:ext cx="2160" cy="196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176" name="AutoShape 16"/>
          <p:cNvSpPr>
            <a:spLocks noChangeArrowheads="1"/>
          </p:cNvSpPr>
          <p:nvPr/>
        </p:nvSpPr>
        <p:spPr bwMode="auto">
          <a:xfrm rot="16200000">
            <a:off x="358157" y="3376165"/>
            <a:ext cx="3122962" cy="943650"/>
          </a:xfrm>
          <a:prstGeom prst="rightArrow">
            <a:avLst>
              <a:gd name="adj1" fmla="val 60611"/>
              <a:gd name="adj2" fmla="val 51860"/>
            </a:avLst>
          </a:prstGeom>
          <a:solidFill>
            <a:srgbClr val="F1EFAB"/>
          </a:solidFill>
          <a:ln w="9525">
            <a:solidFill>
              <a:srgbClr val="D5D37F"/>
            </a:solidFill>
            <a:miter lim="800000"/>
            <a:headEnd/>
            <a:tailEnd/>
          </a:ln>
          <a:effectLst/>
        </p:spPr>
        <p:txBody>
          <a:bodyPr wrap="none" lIns="86016" tIns="43009" rIns="86016" bIns="43009" anchor="ctr"/>
          <a:lstStyle/>
          <a:p>
            <a:pPr>
              <a:defRPr/>
            </a:pPr>
            <a:r>
              <a:rPr lang="en-US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Profesional authenticity</a:t>
            </a:r>
          </a:p>
        </p:txBody>
      </p:sp>
      <p:sp>
        <p:nvSpPr>
          <p:cNvPr id="25605" name="Text Box 17"/>
          <p:cNvSpPr txBox="1">
            <a:spLocks noChangeArrowheads="1"/>
          </p:cNvSpPr>
          <p:nvPr/>
        </p:nvSpPr>
        <p:spPr bwMode="auto">
          <a:xfrm>
            <a:off x="2285633" y="5670481"/>
            <a:ext cx="4115608" cy="68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016" tIns="43009" rIns="86016" bIns="4300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/>
              <a:t>Miller GE. The assessment of clinical skills/ competence/ performance. Academic Medicine (Supplement) 1990; 65 : 563.57.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0" y="85478"/>
            <a:ext cx="9144000" cy="676184"/>
            <a:chOff x="0" y="54"/>
            <a:chExt cx="5760" cy="426"/>
          </a:xfrm>
        </p:grpSpPr>
        <p:sp>
          <p:nvSpPr>
            <p:cNvPr id="25609" name="Rectangle 21"/>
            <p:cNvSpPr>
              <a:spLocks noChangeArrowheads="1"/>
            </p:cNvSpPr>
            <p:nvPr/>
          </p:nvSpPr>
          <p:spPr bwMode="auto">
            <a:xfrm>
              <a:off x="0" y="54"/>
              <a:ext cx="5760" cy="384"/>
            </a:xfrm>
            <a:prstGeom prst="rect">
              <a:avLst/>
            </a:prstGeom>
            <a:solidFill>
              <a:srgbClr val="6B64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22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57150" cmpd="thickThin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183" name="Text Box 23"/>
          <p:cNvSpPr txBox="1">
            <a:spLocks noChangeArrowheads="1"/>
          </p:cNvSpPr>
          <p:nvPr/>
        </p:nvSpPr>
        <p:spPr bwMode="auto">
          <a:xfrm>
            <a:off x="1665352" y="186218"/>
            <a:ext cx="5791249" cy="3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016" tIns="43009" rIns="86016" bIns="4300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Sebuah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Model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Kompetensi-bidang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kedokteran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25" y="1010427"/>
            <a:ext cx="7543800" cy="3884601"/>
            <a:chOff x="528" y="768"/>
            <a:chExt cx="4752" cy="2448"/>
          </a:xfrm>
        </p:grpSpPr>
        <p:sp>
          <p:nvSpPr>
            <p:cNvPr id="9239" name="Rectangle 3"/>
            <p:cNvSpPr>
              <a:spLocks noChangeArrowheads="1"/>
            </p:cNvSpPr>
            <p:nvPr/>
          </p:nvSpPr>
          <p:spPr bwMode="auto">
            <a:xfrm>
              <a:off x="528" y="768"/>
              <a:ext cx="4752" cy="2448"/>
            </a:xfrm>
            <a:prstGeom prst="rect">
              <a:avLst/>
            </a:prstGeom>
            <a:solidFill>
              <a:srgbClr val="CEEB85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098" y="900"/>
              <a:ext cx="105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r"/>
              <a:r>
                <a:rPr lang="en-US" sz="3600" kern="10" dirty="0" err="1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Profil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 </a:t>
              </a:r>
              <a:r>
                <a:rPr lang="en-US" sz="3600" kern="10" dirty="0" err="1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lulusan</a:t>
              </a:r>
              <a:endParaRPr lang="en-US" sz="3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>
                      <a:alpha val="79999"/>
                    </a:schemeClr>
                  </a:outerShdw>
                </a:effectLst>
                <a:latin typeface="Arial Black"/>
              </a:endParaRPr>
            </a:p>
          </p:txBody>
        </p:sp>
      </p:grp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2714625" y="4952909"/>
            <a:ext cx="3581400" cy="458081"/>
          </a:xfrm>
          <a:prstGeom prst="downArrow">
            <a:avLst>
              <a:gd name="adj1" fmla="val 65074"/>
              <a:gd name="adj2" fmla="val 100000"/>
            </a:avLst>
          </a:prstGeom>
          <a:solidFill>
            <a:srgbClr val="CEEB85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838200" y="5563132"/>
            <a:ext cx="7524750" cy="914511"/>
            <a:chOff x="528" y="3360"/>
            <a:chExt cx="4752" cy="576"/>
          </a:xfrm>
        </p:grpSpPr>
        <p:sp>
          <p:nvSpPr>
            <p:cNvPr id="9242" name="Rectangle 7"/>
            <p:cNvSpPr>
              <a:spLocks noChangeArrowheads="1"/>
            </p:cNvSpPr>
            <p:nvPr/>
          </p:nvSpPr>
          <p:spPr bwMode="auto">
            <a:xfrm>
              <a:off x="528" y="3360"/>
              <a:ext cx="4752" cy="57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731" y="3566"/>
              <a:ext cx="2203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KOMPETENSI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00176" y="2437592"/>
            <a:ext cx="3248025" cy="2287103"/>
            <a:chOff x="576" y="960"/>
            <a:chExt cx="2046" cy="1440"/>
          </a:xfrm>
        </p:grpSpPr>
        <p:sp>
          <p:nvSpPr>
            <p:cNvPr id="9234" name="Oval 11"/>
            <p:cNvSpPr>
              <a:spLocks noChangeArrowheads="1"/>
            </p:cNvSpPr>
            <p:nvPr/>
          </p:nvSpPr>
          <p:spPr bwMode="auto">
            <a:xfrm>
              <a:off x="576" y="960"/>
              <a:ext cx="2046" cy="1440"/>
            </a:xfrm>
            <a:prstGeom prst="ellipse">
              <a:avLst/>
            </a:prstGeom>
            <a:solidFill>
              <a:srgbClr val="F4FCC4">
                <a:alpha val="79607"/>
              </a:srgbClr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912" y="1392"/>
              <a:ext cx="1392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9525">
                    <a:noFill/>
                    <a:round/>
                    <a:headEnd/>
                    <a:tailEnd/>
                  </a:ln>
                  <a:solidFill>
                    <a:srgbClr val="ACAA54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SCIENTIFIC</a:t>
              </a:r>
            </a:p>
            <a:p>
              <a:pPr algn="ctr"/>
              <a:r>
                <a:rPr lang="en-US" sz="3600" kern="10" normalizeH="1">
                  <a:ln w="9525">
                    <a:noFill/>
                    <a:round/>
                    <a:headEnd/>
                    <a:tailEnd/>
                  </a:ln>
                  <a:solidFill>
                    <a:srgbClr val="ACAA54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VISION</a:t>
              </a:r>
            </a:p>
          </p:txBody>
        </p:sp>
        <p:sp>
          <p:nvSpPr>
            <p:cNvPr id="9236" name="Text Box 13"/>
            <p:cNvSpPr txBox="1">
              <a:spLocks noChangeArrowheads="1"/>
            </p:cNvSpPr>
            <p:nvPr/>
          </p:nvSpPr>
          <p:spPr bwMode="auto">
            <a:xfrm>
              <a:off x="852" y="1801"/>
              <a:ext cx="15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444200"/>
                  </a:solidFill>
                </a:rPr>
                <a:t>(Program Studi)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495801" y="2437592"/>
            <a:ext cx="3248025" cy="2287103"/>
            <a:chOff x="2994" y="1008"/>
            <a:chExt cx="2046" cy="1440"/>
          </a:xfrm>
        </p:grpSpPr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2994" y="1008"/>
              <a:ext cx="2046" cy="1440"/>
            </a:xfrm>
            <a:prstGeom prst="ellipse">
              <a:avLst/>
            </a:prstGeom>
            <a:solidFill>
              <a:srgbClr val="F4FCC4">
                <a:alpha val="79999"/>
              </a:srgbClr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495" y="1392"/>
              <a:ext cx="1152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>
                  <a:ln w="9525">
                    <a:noFill/>
                    <a:round/>
                    <a:headEnd/>
                    <a:tailEnd/>
                  </a:ln>
                  <a:solidFill>
                    <a:srgbClr val="ACAA54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MARKET</a:t>
              </a:r>
            </a:p>
            <a:p>
              <a:pPr algn="ctr"/>
              <a:r>
                <a:rPr lang="en-US" sz="3600" kern="10" normalizeH="1">
                  <a:ln w="9525">
                    <a:noFill/>
                    <a:round/>
                    <a:headEnd/>
                    <a:tailEnd/>
                  </a:ln>
                  <a:solidFill>
                    <a:srgbClr val="ACAA54"/>
                  </a:solidFill>
                  <a:effectLst>
                    <a:outerShdw dist="35921" dir="2700000" algn="ctr" rotWithShape="0">
                      <a:schemeClr val="tx1">
                        <a:alpha val="79999"/>
                      </a:schemeClr>
                    </a:outerShdw>
                  </a:effectLst>
                  <a:latin typeface="Arial Black"/>
                </a:rPr>
                <a:t>SIGNAL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3168" y="1776"/>
              <a:ext cx="17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444200"/>
                  </a:solidFill>
                </a:rPr>
                <a:t>(Stakeholders &amp; Alumni)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909889" y="1218797"/>
            <a:ext cx="3248025" cy="1829020"/>
            <a:chOff x="1833" y="768"/>
            <a:chExt cx="2046" cy="1152"/>
          </a:xfrm>
        </p:grpSpPr>
        <p:sp>
          <p:nvSpPr>
            <p:cNvPr id="9228" name="Oval 19"/>
            <p:cNvSpPr>
              <a:spLocks noChangeArrowheads="1"/>
            </p:cNvSpPr>
            <p:nvPr/>
          </p:nvSpPr>
          <p:spPr bwMode="auto">
            <a:xfrm>
              <a:off x="1833" y="768"/>
              <a:ext cx="2046" cy="1152"/>
            </a:xfrm>
            <a:prstGeom prst="ellipse">
              <a:avLst/>
            </a:prstGeom>
            <a:solidFill>
              <a:srgbClr val="F7EF81">
                <a:alpha val="49412"/>
              </a:srgbClr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313" y="1104"/>
              <a:ext cx="113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normalizeH="1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effectLst>
                    <a:outerShdw dist="35921" dir="2700000" algn="ctr" rotWithShape="0">
                      <a:srgbClr val="FF3300"/>
                    </a:outerShdw>
                  </a:effectLst>
                  <a:latin typeface="Arial Black"/>
                </a:rPr>
                <a:t>VALUES</a:t>
              </a:r>
            </a:p>
          </p:txBody>
        </p:sp>
        <p:sp>
          <p:nvSpPr>
            <p:cNvPr id="97301" name="Text Box 21"/>
            <p:cNvSpPr txBox="1">
              <a:spLocks noChangeArrowheads="1"/>
            </p:cNvSpPr>
            <p:nvPr/>
          </p:nvSpPr>
          <p:spPr bwMode="auto">
            <a:xfrm>
              <a:off x="2073" y="1344"/>
              <a:ext cx="15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333333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(UNIVERSITAS)</a:t>
              </a: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0" y="24807"/>
            <a:ext cx="9144000" cy="704487"/>
            <a:chOff x="0" y="54"/>
            <a:chExt cx="5760" cy="426"/>
          </a:xfrm>
        </p:grpSpPr>
        <p:sp>
          <p:nvSpPr>
            <p:cNvPr id="9226" name="Rectangle 71"/>
            <p:cNvSpPr>
              <a:spLocks noChangeArrowheads="1"/>
            </p:cNvSpPr>
            <p:nvPr/>
          </p:nvSpPr>
          <p:spPr bwMode="auto">
            <a:xfrm>
              <a:off x="0" y="54"/>
              <a:ext cx="5760" cy="384"/>
            </a:xfrm>
            <a:prstGeom prst="rect">
              <a:avLst/>
            </a:prstGeom>
            <a:solidFill>
              <a:srgbClr val="4F4E27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57150" cmpd="thickThin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609601" y="133952"/>
            <a:ext cx="7853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Kompetensi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diturunkan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dari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profil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dengan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meninjau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3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unsur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813" y="2460952"/>
            <a:ext cx="778668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/>
              <a:t>Level </a:t>
            </a:r>
            <a:r>
              <a:rPr lang="en-US" sz="3600" dirty="0" err="1"/>
              <a:t>satu</a:t>
            </a:r>
            <a:r>
              <a:rPr lang="en-US" sz="3600" dirty="0"/>
              <a:t>: </a:t>
            </a: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/>
              <a:t>awal</a:t>
            </a:r>
            <a:r>
              <a:rPr lang="en-US" sz="3600" dirty="0"/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/>
              <a:t>Level </a:t>
            </a:r>
            <a:r>
              <a:rPr lang="en-US" sz="3600" dirty="0" err="1"/>
              <a:t>dua</a:t>
            </a:r>
            <a:r>
              <a:rPr lang="en-US" sz="3600" dirty="0"/>
              <a:t>: </a:t>
            </a:r>
            <a:r>
              <a:rPr lang="en-US" sz="3600" dirty="0" err="1"/>
              <a:t>Coba-coba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hambatan</a:t>
            </a:r>
            <a:r>
              <a:rPr lang="en-US" sz="3600" dirty="0"/>
              <a:t> 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3600" dirty="0"/>
              <a:t>Level </a:t>
            </a:r>
            <a:r>
              <a:rPr lang="en-US" sz="3600" dirty="0" err="1"/>
              <a:t>tiga</a:t>
            </a:r>
            <a:r>
              <a:rPr lang="en-US" sz="3600" dirty="0"/>
              <a:t>: </a:t>
            </a:r>
            <a:r>
              <a:rPr lang="en-US" sz="3600" dirty="0" err="1"/>
              <a:t>Tantangan-tantangan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Pertumbuhan</a:t>
            </a:r>
            <a:endParaRPr lang="en-US" sz="3600" dirty="0"/>
          </a:p>
          <a:p>
            <a:pPr>
              <a:defRPr/>
            </a:pPr>
            <a:endParaRPr lang="en-US" sz="3600" dirty="0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642938" y="1000125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TINGKAT-TINGKAT PERKEMBANGAN KONSELOR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643063" y="385763"/>
            <a:ext cx="541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TAHAP PERKEMBANGAN</a:t>
            </a:r>
          </a:p>
        </p:txBody>
      </p:sp>
      <p:sp>
        <p:nvSpPr>
          <p:cNvPr id="19459" name="AutoShape 6"/>
          <p:cNvSpPr>
            <a:spLocks noChangeArrowheads="1"/>
          </p:cNvSpPr>
          <p:nvPr/>
        </p:nvSpPr>
        <p:spPr bwMode="auto">
          <a:xfrm rot="-2104583">
            <a:off x="2222500" y="2655888"/>
            <a:ext cx="2425700" cy="1246187"/>
          </a:xfrm>
          <a:prstGeom prst="rightArrow">
            <a:avLst>
              <a:gd name="adj1" fmla="val 50000"/>
              <a:gd name="adj2" fmla="val 1057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Coba-coba dan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hambatan</a:t>
            </a: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 rot="-2104583">
            <a:off x="58738" y="4156075"/>
            <a:ext cx="2457450" cy="1346200"/>
          </a:xfrm>
          <a:prstGeom prst="rightArrow">
            <a:avLst>
              <a:gd name="adj1" fmla="val 50000"/>
              <a:gd name="adj2" fmla="val 1063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    Perkembangan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awal konselor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6286500" y="773113"/>
            <a:ext cx="3000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Goal: Konselor </a:t>
            </a:r>
          </a:p>
          <a:p>
            <a:pPr>
              <a:spcBef>
                <a:spcPct val="50000"/>
              </a:spcBef>
            </a:pPr>
            <a:r>
              <a:rPr lang="en-US"/>
              <a:t>          Profesional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 rot="-2104583">
            <a:off x="4319588" y="1168400"/>
            <a:ext cx="2232025" cy="1276350"/>
          </a:xfrm>
          <a:prstGeom prst="rightArrow">
            <a:avLst>
              <a:gd name="adj1" fmla="val 50000"/>
              <a:gd name="adj2" fmla="val 1148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Tantangan dan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Pertumbuhan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620</Words>
  <Application>Microsoft Office PowerPoint</Application>
  <PresentationFormat>On-screen Show (4:3)</PresentationFormat>
  <Paragraphs>139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Urban</vt:lpstr>
      <vt:lpstr>Clip</vt:lpstr>
      <vt:lpstr>HASRAT UNTUK BERUBAH</vt:lpstr>
      <vt:lpstr>Tri Daya Sukses</vt:lpstr>
      <vt:lpstr>Slide 3</vt:lpstr>
      <vt:lpstr>Slide 4</vt:lpstr>
      <vt:lpstr>Slide 5</vt:lpstr>
      <vt:lpstr>A simple model of competence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UAD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AHMAD-DAHLAN</dc:creator>
  <cp:lastModifiedBy>AHMAD-DAHLAN</cp:lastModifiedBy>
  <cp:revision>5</cp:revision>
  <dcterms:created xsi:type="dcterms:W3CDTF">2013-06-25T16:22:46Z</dcterms:created>
  <dcterms:modified xsi:type="dcterms:W3CDTF">2013-07-05T04:19:50Z</dcterms:modified>
</cp:coreProperties>
</file>